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6"/>
  </p:notesMasterIdLst>
  <p:sldIdLst>
    <p:sldId id="256" r:id="rId2"/>
    <p:sldId id="257" r:id="rId3"/>
    <p:sldId id="812" r:id="rId4"/>
    <p:sldId id="802" r:id="rId5"/>
    <p:sldId id="803" r:id="rId6"/>
    <p:sldId id="804" r:id="rId7"/>
    <p:sldId id="277" r:id="rId8"/>
    <p:sldId id="805" r:id="rId9"/>
    <p:sldId id="806" r:id="rId10"/>
    <p:sldId id="807" r:id="rId11"/>
    <p:sldId id="811" r:id="rId12"/>
    <p:sldId id="809" r:id="rId13"/>
    <p:sldId id="808" r:id="rId14"/>
    <p:sldId id="81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viewProps" Target="viewProp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notesMaster" Target="notesMasters/notesMaster1.xml" /><Relationship Id="rId20"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10" Type="http://schemas.openxmlformats.org/officeDocument/2006/relationships/slide" Target="slides/slide9.xml" /><Relationship Id="rId19"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 /><Relationship Id="rId2" Type="http://schemas.microsoft.com/office/2011/relationships/chartColorStyle" Target="colors1.xml" /><Relationship Id="rId1" Type="http://schemas.microsoft.com/office/2011/relationships/chartStyle" Target="style1.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46392252209052E-2"/>
          <c:y val="0.10671887430436298"/>
          <c:w val="0.94491612461485797"/>
          <c:h val="0.72310090738905008"/>
        </c:manualLayout>
      </c:layout>
      <c:lineChart>
        <c:grouping val="standard"/>
        <c:varyColors val="0"/>
        <c:ser>
          <c:idx val="0"/>
          <c:order val="0"/>
          <c:tx>
            <c:strRef>
              <c:f>Sheet1!$L$19</c:f>
              <c:strCache>
                <c:ptCount val="1"/>
                <c:pt idx="0">
                  <c:v>Presumptive TB Examination Rate/Lak/year</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Sheet1!$K$20:$K$26</c:f>
              <c:numCache>
                <c:formatCode>General</c:formatCode>
                <c:ptCount val="7"/>
                <c:pt idx="0">
                  <c:v>2015</c:v>
                </c:pt>
                <c:pt idx="1">
                  <c:v>2016</c:v>
                </c:pt>
                <c:pt idx="2">
                  <c:v>2017</c:v>
                </c:pt>
                <c:pt idx="3">
                  <c:v>2018</c:v>
                </c:pt>
                <c:pt idx="4">
                  <c:v>2019</c:v>
                </c:pt>
                <c:pt idx="5">
                  <c:v>2020</c:v>
                </c:pt>
                <c:pt idx="6">
                  <c:v>2021</c:v>
                </c:pt>
              </c:numCache>
            </c:numRef>
          </c:cat>
          <c:val>
            <c:numRef>
              <c:f>Sheet1!$L$20:$L$26</c:f>
              <c:numCache>
                <c:formatCode>General</c:formatCode>
                <c:ptCount val="7"/>
                <c:pt idx="0">
                  <c:v>864</c:v>
                </c:pt>
                <c:pt idx="1">
                  <c:v>865</c:v>
                </c:pt>
                <c:pt idx="2">
                  <c:v>982</c:v>
                </c:pt>
                <c:pt idx="3">
                  <c:v>1144</c:v>
                </c:pt>
                <c:pt idx="4">
                  <c:v>1547</c:v>
                </c:pt>
                <c:pt idx="5">
                  <c:v>745</c:v>
                </c:pt>
                <c:pt idx="6">
                  <c:v>816</c:v>
                </c:pt>
              </c:numCache>
            </c:numRef>
          </c:val>
          <c:smooth val="0"/>
          <c:extLst>
            <c:ext xmlns:c16="http://schemas.microsoft.com/office/drawing/2014/chart" uri="{C3380CC4-5D6E-409C-BE32-E72D297353CC}">
              <c16:uniqueId val="{00000000-BFB5-4C0D-B7D8-30C02A62D160}"/>
            </c:ext>
          </c:extLst>
        </c:ser>
        <c:ser>
          <c:idx val="1"/>
          <c:order val="1"/>
          <c:tx>
            <c:strRef>
              <c:f>Sheet1!$M$19</c:f>
              <c:strCache>
                <c:ptCount val="1"/>
                <c:pt idx="0">
                  <c:v>Total TB CNR/Lakh/year</c:v>
                </c:pt>
              </c:strCache>
            </c:strRef>
          </c:tx>
          <c:spPr>
            <a:ln w="22225" cap="rnd" cmpd="sng" algn="ctr">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Sheet1!$K$20:$K$26</c:f>
              <c:numCache>
                <c:formatCode>General</c:formatCode>
                <c:ptCount val="7"/>
                <c:pt idx="0">
                  <c:v>2015</c:v>
                </c:pt>
                <c:pt idx="1">
                  <c:v>2016</c:v>
                </c:pt>
                <c:pt idx="2">
                  <c:v>2017</c:v>
                </c:pt>
                <c:pt idx="3">
                  <c:v>2018</c:v>
                </c:pt>
                <c:pt idx="4">
                  <c:v>2019</c:v>
                </c:pt>
                <c:pt idx="5">
                  <c:v>2020</c:v>
                </c:pt>
                <c:pt idx="6">
                  <c:v>2021</c:v>
                </c:pt>
              </c:numCache>
            </c:numRef>
          </c:cat>
          <c:val>
            <c:numRef>
              <c:f>Sheet1!$M$20:$M$26</c:f>
              <c:numCache>
                <c:formatCode>General</c:formatCode>
                <c:ptCount val="7"/>
                <c:pt idx="0">
                  <c:v>104</c:v>
                </c:pt>
                <c:pt idx="1">
                  <c:v>103</c:v>
                </c:pt>
                <c:pt idx="2">
                  <c:v>114</c:v>
                </c:pt>
                <c:pt idx="3">
                  <c:v>124</c:v>
                </c:pt>
                <c:pt idx="4">
                  <c:v>135</c:v>
                </c:pt>
                <c:pt idx="5">
                  <c:v>94</c:v>
                </c:pt>
                <c:pt idx="6">
                  <c:v>101</c:v>
                </c:pt>
              </c:numCache>
            </c:numRef>
          </c:val>
          <c:smooth val="0"/>
          <c:extLst>
            <c:ext xmlns:c16="http://schemas.microsoft.com/office/drawing/2014/chart" uri="{C3380CC4-5D6E-409C-BE32-E72D297353CC}">
              <c16:uniqueId val="{00000001-BFB5-4C0D-B7D8-30C02A62D160}"/>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075130504"/>
        <c:axId val="1075129848"/>
      </c:lineChart>
      <c:catAx>
        <c:axId val="107513050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spc="20" baseline="0">
                <a:solidFill>
                  <a:schemeClr val="dk1">
                    <a:lumMod val="65000"/>
                    <a:lumOff val="35000"/>
                  </a:schemeClr>
                </a:solidFill>
                <a:latin typeface="+mn-lt"/>
                <a:ea typeface="+mn-ea"/>
                <a:cs typeface="+mn-cs"/>
              </a:defRPr>
            </a:pPr>
            <a:endParaRPr lang="en-US"/>
          </a:p>
        </c:txPr>
        <c:crossAx val="1075129848"/>
        <c:crosses val="autoZero"/>
        <c:auto val="1"/>
        <c:lblAlgn val="ctr"/>
        <c:lblOffset val="100"/>
        <c:noMultiLvlLbl val="0"/>
      </c:catAx>
      <c:valAx>
        <c:axId val="1075129848"/>
        <c:scaling>
          <c:orientation val="minMax"/>
          <c:max val="16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spc="20" baseline="0">
                <a:solidFill>
                  <a:schemeClr val="dk1">
                    <a:lumMod val="65000"/>
                    <a:lumOff val="35000"/>
                  </a:schemeClr>
                </a:solidFill>
                <a:latin typeface="+mn-lt"/>
                <a:ea typeface="+mn-ea"/>
                <a:cs typeface="+mn-cs"/>
              </a:defRPr>
            </a:pPr>
            <a:endParaRPr lang="en-US"/>
          </a:p>
        </c:txPr>
        <c:crossAx val="1075130504"/>
        <c:crosses val="autoZero"/>
        <c:crossBetween val="between"/>
        <c:majorUnit val="400"/>
      </c:valAx>
      <c:spPr>
        <a:gradFill>
          <a:gsLst>
            <a:gs pos="100000">
              <a:schemeClr val="lt1">
                <a:lumMod val="95000"/>
              </a:schemeClr>
            </a:gs>
            <a:gs pos="0">
              <a:schemeClr val="lt1"/>
            </a:gs>
          </a:gsLst>
          <a:lin ang="5400000" scaled="0"/>
        </a:gradFill>
        <a:ln>
          <a:noFill/>
        </a:ln>
        <a:effectLst/>
      </c:spPr>
    </c:plotArea>
    <c:legend>
      <c:legendPos val="b"/>
      <c:layout>
        <c:manualLayout>
          <c:xMode val="edge"/>
          <c:yMode val="edge"/>
          <c:x val="6.8691163647574854E-2"/>
          <c:y val="0.8864814895183184"/>
          <c:w val="0.88663926565801199"/>
          <c:h val="9.746512391234092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9F061E-3822-4C2B-8214-36F7A2BB09E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2C24E86-4EE1-4E13-AAE9-BB1839438F3F}">
      <dgm:prSet/>
      <dgm:spPr/>
      <dgm:t>
        <a:bodyPr/>
        <a:lstStyle/>
        <a:p>
          <a:r>
            <a:rPr lang="en-US" dirty="0"/>
            <a:t>Government of India mandate for Ending TB by 2025</a:t>
          </a:r>
        </a:p>
      </dgm:t>
    </dgm:pt>
    <dgm:pt modelId="{1BBAE9F2-F4C0-416F-9A57-161BB31DE7C5}" type="parTrans" cxnId="{9C440DC1-B1F4-4675-8733-8E0C1BE394BD}">
      <dgm:prSet/>
      <dgm:spPr/>
      <dgm:t>
        <a:bodyPr/>
        <a:lstStyle/>
        <a:p>
          <a:endParaRPr lang="en-US"/>
        </a:p>
      </dgm:t>
    </dgm:pt>
    <dgm:pt modelId="{A31B0538-F854-4186-AA6C-1EBD94EBE954}" type="sibTrans" cxnId="{9C440DC1-B1F4-4675-8733-8E0C1BE394BD}">
      <dgm:prSet/>
      <dgm:spPr/>
      <dgm:t>
        <a:bodyPr/>
        <a:lstStyle/>
        <a:p>
          <a:endParaRPr lang="en-US"/>
        </a:p>
      </dgm:t>
    </dgm:pt>
    <dgm:pt modelId="{CA4D3A66-0AB1-4A32-94DF-E8ED3A2FBBC4}">
      <dgm:prSet/>
      <dgm:spPr/>
      <dgm:t>
        <a:bodyPr/>
        <a:lstStyle/>
        <a:p>
          <a:r>
            <a:rPr lang="en-US" dirty="0"/>
            <a:t>Need for urgent attention and active involvement ( ownerships) of elected representatives.</a:t>
          </a:r>
        </a:p>
      </dgm:t>
    </dgm:pt>
    <dgm:pt modelId="{6FC59E00-7C50-485D-8AE8-D9AF43DB0184}" type="parTrans" cxnId="{044853BA-8276-40CC-91B1-F432529767A2}">
      <dgm:prSet/>
      <dgm:spPr/>
      <dgm:t>
        <a:bodyPr/>
        <a:lstStyle/>
        <a:p>
          <a:endParaRPr lang="en-US"/>
        </a:p>
      </dgm:t>
    </dgm:pt>
    <dgm:pt modelId="{06E0E81D-C6A5-44B0-87A8-0C08778CF1C3}" type="sibTrans" cxnId="{044853BA-8276-40CC-91B1-F432529767A2}">
      <dgm:prSet/>
      <dgm:spPr/>
      <dgm:t>
        <a:bodyPr/>
        <a:lstStyle/>
        <a:p>
          <a:endParaRPr lang="en-US"/>
        </a:p>
      </dgm:t>
    </dgm:pt>
    <dgm:pt modelId="{DA935C0A-2C26-4E50-B4E3-35AF4C8C68A0}">
      <dgm:prSet/>
      <dgm:spPr/>
      <dgm:t>
        <a:bodyPr/>
        <a:lstStyle/>
        <a:p>
          <a:r>
            <a:rPr lang="en-US" dirty="0"/>
            <a:t>Decision making bodies at local level have  potential to proactively affect TB policies </a:t>
          </a:r>
        </a:p>
      </dgm:t>
    </dgm:pt>
    <dgm:pt modelId="{1D850F3C-58B5-4C40-A17A-8459A076BB27}" type="parTrans" cxnId="{8EFB5CE9-9004-4F23-A013-9B66C91EB219}">
      <dgm:prSet/>
      <dgm:spPr/>
      <dgm:t>
        <a:bodyPr/>
        <a:lstStyle/>
        <a:p>
          <a:endParaRPr lang="en-US"/>
        </a:p>
      </dgm:t>
    </dgm:pt>
    <dgm:pt modelId="{490D846B-BDE3-423B-A583-DF75C3CE5EF7}" type="sibTrans" cxnId="{8EFB5CE9-9004-4F23-A013-9B66C91EB219}">
      <dgm:prSet/>
      <dgm:spPr/>
      <dgm:t>
        <a:bodyPr/>
        <a:lstStyle/>
        <a:p>
          <a:endParaRPr lang="en-US"/>
        </a:p>
      </dgm:t>
    </dgm:pt>
    <dgm:pt modelId="{E3822A68-8ACA-4925-8CB4-55A71F904AD3}">
      <dgm:prSet/>
      <dgm:spPr/>
      <dgm:t>
        <a:bodyPr/>
        <a:lstStyle/>
        <a:p>
          <a:r>
            <a:rPr lang="en-US"/>
            <a:t>GPs understand the demography, local context, available resources and existing challenges in the health care system </a:t>
          </a:r>
        </a:p>
      </dgm:t>
    </dgm:pt>
    <dgm:pt modelId="{FDB951BE-4674-4A6E-A074-A36B8729FEF2}" type="parTrans" cxnId="{335C3B83-6AD3-4E28-B884-73CEB0D1A6C0}">
      <dgm:prSet/>
      <dgm:spPr/>
      <dgm:t>
        <a:bodyPr/>
        <a:lstStyle/>
        <a:p>
          <a:endParaRPr lang="en-US"/>
        </a:p>
      </dgm:t>
    </dgm:pt>
    <dgm:pt modelId="{8C35BCCD-CBCF-45B2-847A-2390D9BCBA7A}" type="sibTrans" cxnId="{335C3B83-6AD3-4E28-B884-73CEB0D1A6C0}">
      <dgm:prSet/>
      <dgm:spPr/>
      <dgm:t>
        <a:bodyPr/>
        <a:lstStyle/>
        <a:p>
          <a:endParaRPr lang="en-US"/>
        </a:p>
      </dgm:t>
    </dgm:pt>
    <dgm:pt modelId="{F220D9A9-7F9A-4F16-9C62-A3C7201286B0}">
      <dgm:prSet/>
      <dgm:spPr/>
      <dgm:t>
        <a:bodyPr/>
        <a:lstStyle/>
        <a:p>
          <a:r>
            <a:rPr lang="en-US" dirty="0"/>
            <a:t>GPs are critical assets to provide solutions and fast track TB elimination activities</a:t>
          </a:r>
        </a:p>
      </dgm:t>
    </dgm:pt>
    <dgm:pt modelId="{8C31F984-7C4F-4547-93BD-1C0EFD2A2B3B}" type="parTrans" cxnId="{76A23C30-28C7-4573-B06A-5BD65A4BE5D1}">
      <dgm:prSet/>
      <dgm:spPr/>
      <dgm:t>
        <a:bodyPr/>
        <a:lstStyle/>
        <a:p>
          <a:endParaRPr lang="en-US"/>
        </a:p>
      </dgm:t>
    </dgm:pt>
    <dgm:pt modelId="{2367CB00-B55C-4A30-B768-D0BCC8594110}" type="sibTrans" cxnId="{76A23C30-28C7-4573-B06A-5BD65A4BE5D1}">
      <dgm:prSet/>
      <dgm:spPr/>
      <dgm:t>
        <a:bodyPr/>
        <a:lstStyle/>
        <a:p>
          <a:endParaRPr lang="en-US"/>
        </a:p>
      </dgm:t>
    </dgm:pt>
    <dgm:pt modelId="{D14EA0C1-AF18-4965-BBAD-EF17F6E21096}" type="pres">
      <dgm:prSet presAssocID="{F29F061E-3822-4C2B-8214-36F7A2BB09ED}" presName="vert0" presStyleCnt="0">
        <dgm:presLayoutVars>
          <dgm:dir/>
          <dgm:animOne val="branch"/>
          <dgm:animLvl val="lvl"/>
        </dgm:presLayoutVars>
      </dgm:prSet>
      <dgm:spPr/>
    </dgm:pt>
    <dgm:pt modelId="{4387E83F-5E4D-45E1-92F3-B5D04F57A125}" type="pres">
      <dgm:prSet presAssocID="{92C24E86-4EE1-4E13-AAE9-BB1839438F3F}" presName="thickLine" presStyleLbl="alignNode1" presStyleIdx="0" presStyleCnt="5"/>
      <dgm:spPr/>
    </dgm:pt>
    <dgm:pt modelId="{D28BD5BC-EF4A-4A42-8A6A-7A6A24E66F31}" type="pres">
      <dgm:prSet presAssocID="{92C24E86-4EE1-4E13-AAE9-BB1839438F3F}" presName="horz1" presStyleCnt="0"/>
      <dgm:spPr/>
    </dgm:pt>
    <dgm:pt modelId="{F79D62B2-4145-43E6-B7E1-D4CBCBCCE29C}" type="pres">
      <dgm:prSet presAssocID="{92C24E86-4EE1-4E13-AAE9-BB1839438F3F}" presName="tx1" presStyleLbl="revTx" presStyleIdx="0" presStyleCnt="5"/>
      <dgm:spPr/>
    </dgm:pt>
    <dgm:pt modelId="{465AD946-331B-4AAD-A0A3-0BD4D797EC00}" type="pres">
      <dgm:prSet presAssocID="{92C24E86-4EE1-4E13-AAE9-BB1839438F3F}" presName="vert1" presStyleCnt="0"/>
      <dgm:spPr/>
    </dgm:pt>
    <dgm:pt modelId="{2C69DDC3-F182-4A27-A740-302AD284F890}" type="pres">
      <dgm:prSet presAssocID="{CA4D3A66-0AB1-4A32-94DF-E8ED3A2FBBC4}" presName="thickLine" presStyleLbl="alignNode1" presStyleIdx="1" presStyleCnt="5"/>
      <dgm:spPr/>
    </dgm:pt>
    <dgm:pt modelId="{68C709D8-2349-4076-A30D-DDDABD8D3AE8}" type="pres">
      <dgm:prSet presAssocID="{CA4D3A66-0AB1-4A32-94DF-E8ED3A2FBBC4}" presName="horz1" presStyleCnt="0"/>
      <dgm:spPr/>
    </dgm:pt>
    <dgm:pt modelId="{609A9219-D19A-4E95-A48F-D481AADA7585}" type="pres">
      <dgm:prSet presAssocID="{CA4D3A66-0AB1-4A32-94DF-E8ED3A2FBBC4}" presName="tx1" presStyleLbl="revTx" presStyleIdx="1" presStyleCnt="5"/>
      <dgm:spPr/>
    </dgm:pt>
    <dgm:pt modelId="{A82E7909-F3C8-4C40-9BBF-DBA8E0555C68}" type="pres">
      <dgm:prSet presAssocID="{CA4D3A66-0AB1-4A32-94DF-E8ED3A2FBBC4}" presName="vert1" presStyleCnt="0"/>
      <dgm:spPr/>
    </dgm:pt>
    <dgm:pt modelId="{69177326-D208-4DEB-A963-87E02CEBC421}" type="pres">
      <dgm:prSet presAssocID="{DA935C0A-2C26-4E50-B4E3-35AF4C8C68A0}" presName="thickLine" presStyleLbl="alignNode1" presStyleIdx="2" presStyleCnt="5"/>
      <dgm:spPr/>
    </dgm:pt>
    <dgm:pt modelId="{34F0D453-A623-4FFE-A4D3-8AEC1FF7C948}" type="pres">
      <dgm:prSet presAssocID="{DA935C0A-2C26-4E50-B4E3-35AF4C8C68A0}" presName="horz1" presStyleCnt="0"/>
      <dgm:spPr/>
    </dgm:pt>
    <dgm:pt modelId="{393BB40C-367A-4A41-BDE0-4A1B69E70159}" type="pres">
      <dgm:prSet presAssocID="{DA935C0A-2C26-4E50-B4E3-35AF4C8C68A0}" presName="tx1" presStyleLbl="revTx" presStyleIdx="2" presStyleCnt="5"/>
      <dgm:spPr/>
    </dgm:pt>
    <dgm:pt modelId="{465A03F0-EBCE-4175-B0FE-C79B0BF48C68}" type="pres">
      <dgm:prSet presAssocID="{DA935C0A-2C26-4E50-B4E3-35AF4C8C68A0}" presName="vert1" presStyleCnt="0"/>
      <dgm:spPr/>
    </dgm:pt>
    <dgm:pt modelId="{0519C22F-AC8D-4E70-A975-C9EB38ECACCC}" type="pres">
      <dgm:prSet presAssocID="{E3822A68-8ACA-4925-8CB4-55A71F904AD3}" presName="thickLine" presStyleLbl="alignNode1" presStyleIdx="3" presStyleCnt="5"/>
      <dgm:spPr/>
    </dgm:pt>
    <dgm:pt modelId="{603A92AA-DB11-483D-95B3-09D0DBCBFA82}" type="pres">
      <dgm:prSet presAssocID="{E3822A68-8ACA-4925-8CB4-55A71F904AD3}" presName="horz1" presStyleCnt="0"/>
      <dgm:spPr/>
    </dgm:pt>
    <dgm:pt modelId="{F408354B-CDC2-40DC-96BF-964E2D082715}" type="pres">
      <dgm:prSet presAssocID="{E3822A68-8ACA-4925-8CB4-55A71F904AD3}" presName="tx1" presStyleLbl="revTx" presStyleIdx="3" presStyleCnt="5"/>
      <dgm:spPr/>
    </dgm:pt>
    <dgm:pt modelId="{C82B75F0-6CC1-4674-B56A-695ADD582F28}" type="pres">
      <dgm:prSet presAssocID="{E3822A68-8ACA-4925-8CB4-55A71F904AD3}" presName="vert1" presStyleCnt="0"/>
      <dgm:spPr/>
    </dgm:pt>
    <dgm:pt modelId="{E48C20F8-DAF8-4D5E-B700-C91B406992B2}" type="pres">
      <dgm:prSet presAssocID="{F220D9A9-7F9A-4F16-9C62-A3C7201286B0}" presName="thickLine" presStyleLbl="alignNode1" presStyleIdx="4" presStyleCnt="5"/>
      <dgm:spPr/>
    </dgm:pt>
    <dgm:pt modelId="{E0FDF341-8A18-4226-999E-15B3A1DB3986}" type="pres">
      <dgm:prSet presAssocID="{F220D9A9-7F9A-4F16-9C62-A3C7201286B0}" presName="horz1" presStyleCnt="0"/>
      <dgm:spPr/>
    </dgm:pt>
    <dgm:pt modelId="{5411AC22-CCB8-442A-9445-FC5CB99B28EF}" type="pres">
      <dgm:prSet presAssocID="{F220D9A9-7F9A-4F16-9C62-A3C7201286B0}" presName="tx1" presStyleLbl="revTx" presStyleIdx="4" presStyleCnt="5"/>
      <dgm:spPr/>
    </dgm:pt>
    <dgm:pt modelId="{A8CD57B8-8797-416C-9A6D-5729E15F92AA}" type="pres">
      <dgm:prSet presAssocID="{F220D9A9-7F9A-4F16-9C62-A3C7201286B0}" presName="vert1" presStyleCnt="0"/>
      <dgm:spPr/>
    </dgm:pt>
  </dgm:ptLst>
  <dgm:cxnLst>
    <dgm:cxn modelId="{76A23C30-28C7-4573-B06A-5BD65A4BE5D1}" srcId="{F29F061E-3822-4C2B-8214-36F7A2BB09ED}" destId="{F220D9A9-7F9A-4F16-9C62-A3C7201286B0}" srcOrd="4" destOrd="0" parTransId="{8C31F984-7C4F-4547-93BD-1C0EFD2A2B3B}" sibTransId="{2367CB00-B55C-4A30-B768-D0BCC8594110}"/>
    <dgm:cxn modelId="{A45C1760-83F3-41C9-801F-9BF0AF84D1F0}" type="presOf" srcId="{DA935C0A-2C26-4E50-B4E3-35AF4C8C68A0}" destId="{393BB40C-367A-4A41-BDE0-4A1B69E70159}" srcOrd="0" destOrd="0" presId="urn:microsoft.com/office/officeart/2008/layout/LinedList"/>
    <dgm:cxn modelId="{F2A2F953-3D0C-40AD-A430-6D6AD01CC08D}" type="presOf" srcId="{F29F061E-3822-4C2B-8214-36F7A2BB09ED}" destId="{D14EA0C1-AF18-4965-BBAD-EF17F6E21096}" srcOrd="0" destOrd="0" presId="urn:microsoft.com/office/officeart/2008/layout/LinedList"/>
    <dgm:cxn modelId="{335C3B83-6AD3-4E28-B884-73CEB0D1A6C0}" srcId="{F29F061E-3822-4C2B-8214-36F7A2BB09ED}" destId="{E3822A68-8ACA-4925-8CB4-55A71F904AD3}" srcOrd="3" destOrd="0" parTransId="{FDB951BE-4674-4A6E-A074-A36B8729FEF2}" sibTransId="{8C35BCCD-CBCF-45B2-847A-2390D9BCBA7A}"/>
    <dgm:cxn modelId="{044853BA-8276-40CC-91B1-F432529767A2}" srcId="{F29F061E-3822-4C2B-8214-36F7A2BB09ED}" destId="{CA4D3A66-0AB1-4A32-94DF-E8ED3A2FBBC4}" srcOrd="1" destOrd="0" parTransId="{6FC59E00-7C50-485D-8AE8-D9AF43DB0184}" sibTransId="{06E0E81D-C6A5-44B0-87A8-0C08778CF1C3}"/>
    <dgm:cxn modelId="{D5F0AEBB-D618-44EC-9CE9-F9B6DD46331E}" type="presOf" srcId="{E3822A68-8ACA-4925-8CB4-55A71F904AD3}" destId="{F408354B-CDC2-40DC-96BF-964E2D082715}" srcOrd="0" destOrd="0" presId="urn:microsoft.com/office/officeart/2008/layout/LinedList"/>
    <dgm:cxn modelId="{9C440DC1-B1F4-4675-8733-8E0C1BE394BD}" srcId="{F29F061E-3822-4C2B-8214-36F7A2BB09ED}" destId="{92C24E86-4EE1-4E13-AAE9-BB1839438F3F}" srcOrd="0" destOrd="0" parTransId="{1BBAE9F2-F4C0-416F-9A57-161BB31DE7C5}" sibTransId="{A31B0538-F854-4186-AA6C-1EBD94EBE954}"/>
    <dgm:cxn modelId="{A9F142DD-A39D-4252-82ED-97577A414404}" type="presOf" srcId="{92C24E86-4EE1-4E13-AAE9-BB1839438F3F}" destId="{F79D62B2-4145-43E6-B7E1-D4CBCBCCE29C}" srcOrd="0" destOrd="0" presId="urn:microsoft.com/office/officeart/2008/layout/LinedList"/>
    <dgm:cxn modelId="{8EFB5CE9-9004-4F23-A013-9B66C91EB219}" srcId="{F29F061E-3822-4C2B-8214-36F7A2BB09ED}" destId="{DA935C0A-2C26-4E50-B4E3-35AF4C8C68A0}" srcOrd="2" destOrd="0" parTransId="{1D850F3C-58B5-4C40-A17A-8459A076BB27}" sibTransId="{490D846B-BDE3-423B-A583-DF75C3CE5EF7}"/>
    <dgm:cxn modelId="{B8EC48F6-830C-4EA2-9548-C0DAFFE2D09B}" type="presOf" srcId="{CA4D3A66-0AB1-4A32-94DF-E8ED3A2FBBC4}" destId="{609A9219-D19A-4E95-A48F-D481AADA7585}" srcOrd="0" destOrd="0" presId="urn:microsoft.com/office/officeart/2008/layout/LinedList"/>
    <dgm:cxn modelId="{956E1CFE-8C72-4C96-A16A-3D3EA049CAFB}" type="presOf" srcId="{F220D9A9-7F9A-4F16-9C62-A3C7201286B0}" destId="{5411AC22-CCB8-442A-9445-FC5CB99B28EF}" srcOrd="0" destOrd="0" presId="urn:microsoft.com/office/officeart/2008/layout/LinedList"/>
    <dgm:cxn modelId="{BE32C98F-7EAB-44C0-951F-F9F3ED172A17}" type="presParOf" srcId="{D14EA0C1-AF18-4965-BBAD-EF17F6E21096}" destId="{4387E83F-5E4D-45E1-92F3-B5D04F57A125}" srcOrd="0" destOrd="0" presId="urn:microsoft.com/office/officeart/2008/layout/LinedList"/>
    <dgm:cxn modelId="{976BA0B2-F9F2-4A0E-B327-632B8AB4D396}" type="presParOf" srcId="{D14EA0C1-AF18-4965-BBAD-EF17F6E21096}" destId="{D28BD5BC-EF4A-4A42-8A6A-7A6A24E66F31}" srcOrd="1" destOrd="0" presId="urn:microsoft.com/office/officeart/2008/layout/LinedList"/>
    <dgm:cxn modelId="{0327DC3B-F25F-48BE-8E1A-D652AE398C28}" type="presParOf" srcId="{D28BD5BC-EF4A-4A42-8A6A-7A6A24E66F31}" destId="{F79D62B2-4145-43E6-B7E1-D4CBCBCCE29C}" srcOrd="0" destOrd="0" presId="urn:microsoft.com/office/officeart/2008/layout/LinedList"/>
    <dgm:cxn modelId="{71A7FAA0-BB8C-4DBA-9E85-F329CE851CFC}" type="presParOf" srcId="{D28BD5BC-EF4A-4A42-8A6A-7A6A24E66F31}" destId="{465AD946-331B-4AAD-A0A3-0BD4D797EC00}" srcOrd="1" destOrd="0" presId="urn:microsoft.com/office/officeart/2008/layout/LinedList"/>
    <dgm:cxn modelId="{B1F89850-712E-4437-A7EA-7AEAACB0DE29}" type="presParOf" srcId="{D14EA0C1-AF18-4965-BBAD-EF17F6E21096}" destId="{2C69DDC3-F182-4A27-A740-302AD284F890}" srcOrd="2" destOrd="0" presId="urn:microsoft.com/office/officeart/2008/layout/LinedList"/>
    <dgm:cxn modelId="{27CFADB4-3872-4F5A-A19D-F5183B9BAE49}" type="presParOf" srcId="{D14EA0C1-AF18-4965-BBAD-EF17F6E21096}" destId="{68C709D8-2349-4076-A30D-DDDABD8D3AE8}" srcOrd="3" destOrd="0" presId="urn:microsoft.com/office/officeart/2008/layout/LinedList"/>
    <dgm:cxn modelId="{5066BABB-1DC1-478E-B7A7-12EEFD942524}" type="presParOf" srcId="{68C709D8-2349-4076-A30D-DDDABD8D3AE8}" destId="{609A9219-D19A-4E95-A48F-D481AADA7585}" srcOrd="0" destOrd="0" presId="urn:microsoft.com/office/officeart/2008/layout/LinedList"/>
    <dgm:cxn modelId="{FCE4DB57-7A0D-49A6-9BBB-EEA950802D59}" type="presParOf" srcId="{68C709D8-2349-4076-A30D-DDDABD8D3AE8}" destId="{A82E7909-F3C8-4C40-9BBF-DBA8E0555C68}" srcOrd="1" destOrd="0" presId="urn:microsoft.com/office/officeart/2008/layout/LinedList"/>
    <dgm:cxn modelId="{0EF8CA03-5A19-4D42-A3A2-69F21E2C23C2}" type="presParOf" srcId="{D14EA0C1-AF18-4965-BBAD-EF17F6E21096}" destId="{69177326-D208-4DEB-A963-87E02CEBC421}" srcOrd="4" destOrd="0" presId="urn:microsoft.com/office/officeart/2008/layout/LinedList"/>
    <dgm:cxn modelId="{C3813A7D-381D-486E-8CFC-7FE2ABA48954}" type="presParOf" srcId="{D14EA0C1-AF18-4965-BBAD-EF17F6E21096}" destId="{34F0D453-A623-4FFE-A4D3-8AEC1FF7C948}" srcOrd="5" destOrd="0" presId="urn:microsoft.com/office/officeart/2008/layout/LinedList"/>
    <dgm:cxn modelId="{8044074A-68F2-4B3B-B30C-D7875F88D57A}" type="presParOf" srcId="{34F0D453-A623-4FFE-A4D3-8AEC1FF7C948}" destId="{393BB40C-367A-4A41-BDE0-4A1B69E70159}" srcOrd="0" destOrd="0" presId="urn:microsoft.com/office/officeart/2008/layout/LinedList"/>
    <dgm:cxn modelId="{84BA89F1-AB24-4131-B0C2-7F569C98ABF3}" type="presParOf" srcId="{34F0D453-A623-4FFE-A4D3-8AEC1FF7C948}" destId="{465A03F0-EBCE-4175-B0FE-C79B0BF48C68}" srcOrd="1" destOrd="0" presId="urn:microsoft.com/office/officeart/2008/layout/LinedList"/>
    <dgm:cxn modelId="{87D6B93D-F612-4226-B153-D0702D074440}" type="presParOf" srcId="{D14EA0C1-AF18-4965-BBAD-EF17F6E21096}" destId="{0519C22F-AC8D-4E70-A975-C9EB38ECACCC}" srcOrd="6" destOrd="0" presId="urn:microsoft.com/office/officeart/2008/layout/LinedList"/>
    <dgm:cxn modelId="{4E8FB2F3-BEB3-4A30-B7A0-41294D3EA916}" type="presParOf" srcId="{D14EA0C1-AF18-4965-BBAD-EF17F6E21096}" destId="{603A92AA-DB11-483D-95B3-09D0DBCBFA82}" srcOrd="7" destOrd="0" presId="urn:microsoft.com/office/officeart/2008/layout/LinedList"/>
    <dgm:cxn modelId="{58907298-891B-46B2-BF9C-E44754947F61}" type="presParOf" srcId="{603A92AA-DB11-483D-95B3-09D0DBCBFA82}" destId="{F408354B-CDC2-40DC-96BF-964E2D082715}" srcOrd="0" destOrd="0" presId="urn:microsoft.com/office/officeart/2008/layout/LinedList"/>
    <dgm:cxn modelId="{FB57965C-6123-45C5-AC9C-E36CA3EF53AC}" type="presParOf" srcId="{603A92AA-DB11-483D-95B3-09D0DBCBFA82}" destId="{C82B75F0-6CC1-4674-B56A-695ADD582F28}" srcOrd="1" destOrd="0" presId="urn:microsoft.com/office/officeart/2008/layout/LinedList"/>
    <dgm:cxn modelId="{BA63C8FC-5D69-4429-BDDE-0C7FF663B032}" type="presParOf" srcId="{D14EA0C1-AF18-4965-BBAD-EF17F6E21096}" destId="{E48C20F8-DAF8-4D5E-B700-C91B406992B2}" srcOrd="8" destOrd="0" presId="urn:microsoft.com/office/officeart/2008/layout/LinedList"/>
    <dgm:cxn modelId="{32E6FB17-1B8B-4558-8128-D343AD27A568}" type="presParOf" srcId="{D14EA0C1-AF18-4965-BBAD-EF17F6E21096}" destId="{E0FDF341-8A18-4226-999E-15B3A1DB3986}" srcOrd="9" destOrd="0" presId="urn:microsoft.com/office/officeart/2008/layout/LinedList"/>
    <dgm:cxn modelId="{14DC4866-9175-4447-9794-41BEAF8336F4}" type="presParOf" srcId="{E0FDF341-8A18-4226-999E-15B3A1DB3986}" destId="{5411AC22-CCB8-442A-9445-FC5CB99B28EF}" srcOrd="0" destOrd="0" presId="urn:microsoft.com/office/officeart/2008/layout/LinedList"/>
    <dgm:cxn modelId="{161E8B95-8579-4BD6-8CC8-A89EFDD60259}" type="presParOf" srcId="{E0FDF341-8A18-4226-999E-15B3A1DB3986}" destId="{A8CD57B8-8797-416C-9A6D-5729E15F92A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B91E9B-02CA-4298-8ECA-27740CC0135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8561B04-0CF6-4A95-B3A2-976B72AF268C}">
      <dgm:prSet/>
      <dgm:spPr/>
      <dgm:t>
        <a:bodyPr/>
        <a:lstStyle/>
        <a:p>
          <a:r>
            <a:rPr lang="en-US" b="1" dirty="0"/>
            <a:t>Capacity building :  </a:t>
          </a:r>
          <a:r>
            <a:rPr lang="en-US" dirty="0"/>
            <a:t>training module was developed in Kannada language, 16,782 grama-panchayat members  were oriented and trained physically and virtually on TB activities </a:t>
          </a:r>
        </a:p>
      </dgm:t>
    </dgm:pt>
    <dgm:pt modelId="{6A1D69F9-8E71-4B1B-8ABD-34F5C52B6C3F}" type="parTrans" cxnId="{5C082EED-9594-4107-8636-5A1A7EA53AD1}">
      <dgm:prSet/>
      <dgm:spPr/>
      <dgm:t>
        <a:bodyPr/>
        <a:lstStyle/>
        <a:p>
          <a:endParaRPr lang="en-US"/>
        </a:p>
      </dgm:t>
    </dgm:pt>
    <dgm:pt modelId="{B6B33B9B-E11F-43C2-8C0C-85E4FDB08038}" type="sibTrans" cxnId="{5C082EED-9594-4107-8636-5A1A7EA53AD1}">
      <dgm:prSet/>
      <dgm:spPr/>
      <dgm:t>
        <a:bodyPr/>
        <a:lstStyle/>
        <a:p>
          <a:endParaRPr lang="en-US"/>
        </a:p>
      </dgm:t>
    </dgm:pt>
    <dgm:pt modelId="{59642A80-D3C8-4823-A36A-C8AA088AA109}">
      <dgm:prSet/>
      <dgm:spPr/>
      <dgm:t>
        <a:bodyPr/>
        <a:lstStyle/>
        <a:p>
          <a:r>
            <a:rPr lang="en-US" dirty="0"/>
            <a:t>Alignment with existing Health  Task force at the Panchayat level - 437 GPs have included senior treatment supervisors has members of Task force </a:t>
          </a:r>
        </a:p>
      </dgm:t>
    </dgm:pt>
    <dgm:pt modelId="{E0E45975-EEC0-4A24-9986-BC4D07C23174}" type="parTrans" cxnId="{C7975968-F228-4E69-B94C-874B08743667}">
      <dgm:prSet/>
      <dgm:spPr/>
      <dgm:t>
        <a:bodyPr/>
        <a:lstStyle/>
        <a:p>
          <a:endParaRPr lang="en-US"/>
        </a:p>
      </dgm:t>
    </dgm:pt>
    <dgm:pt modelId="{48D46DF4-084B-4C76-AD20-FBC1699937CF}" type="sibTrans" cxnId="{C7975968-F228-4E69-B94C-874B08743667}">
      <dgm:prSet/>
      <dgm:spPr/>
      <dgm:t>
        <a:bodyPr/>
        <a:lstStyle/>
        <a:p>
          <a:endParaRPr lang="en-US"/>
        </a:p>
      </dgm:t>
    </dgm:pt>
    <dgm:pt modelId="{2661C921-8235-4ABA-9764-78B7ECBACFCE}" type="pres">
      <dgm:prSet presAssocID="{3DB91E9B-02CA-4298-8ECA-27740CC0135E}" presName="vert0" presStyleCnt="0">
        <dgm:presLayoutVars>
          <dgm:dir/>
          <dgm:animOne val="branch"/>
          <dgm:animLvl val="lvl"/>
        </dgm:presLayoutVars>
      </dgm:prSet>
      <dgm:spPr/>
    </dgm:pt>
    <dgm:pt modelId="{A7A8E28F-EDCD-494A-8A18-4B4E568D3F8A}" type="pres">
      <dgm:prSet presAssocID="{48561B04-0CF6-4A95-B3A2-976B72AF268C}" presName="thickLine" presStyleLbl="alignNode1" presStyleIdx="0" presStyleCnt="2"/>
      <dgm:spPr/>
    </dgm:pt>
    <dgm:pt modelId="{89450241-8B44-4BC4-BBC5-1FEBA3FA8DB3}" type="pres">
      <dgm:prSet presAssocID="{48561B04-0CF6-4A95-B3A2-976B72AF268C}" presName="horz1" presStyleCnt="0"/>
      <dgm:spPr/>
    </dgm:pt>
    <dgm:pt modelId="{E4D9C3DD-CB53-492A-9DEE-1E3E182454C8}" type="pres">
      <dgm:prSet presAssocID="{48561B04-0CF6-4A95-B3A2-976B72AF268C}" presName="tx1" presStyleLbl="revTx" presStyleIdx="0" presStyleCnt="2"/>
      <dgm:spPr/>
    </dgm:pt>
    <dgm:pt modelId="{089E27D3-341C-414E-B415-EBFFE496A06C}" type="pres">
      <dgm:prSet presAssocID="{48561B04-0CF6-4A95-B3A2-976B72AF268C}" presName="vert1" presStyleCnt="0"/>
      <dgm:spPr/>
    </dgm:pt>
    <dgm:pt modelId="{39F1553E-FFC8-44BB-BD4F-7ABAA4B042DA}" type="pres">
      <dgm:prSet presAssocID="{59642A80-D3C8-4823-A36A-C8AA088AA109}" presName="thickLine" presStyleLbl="alignNode1" presStyleIdx="1" presStyleCnt="2"/>
      <dgm:spPr/>
    </dgm:pt>
    <dgm:pt modelId="{E3754D33-5806-47D1-8DD3-31C5D21354F9}" type="pres">
      <dgm:prSet presAssocID="{59642A80-D3C8-4823-A36A-C8AA088AA109}" presName="horz1" presStyleCnt="0"/>
      <dgm:spPr/>
    </dgm:pt>
    <dgm:pt modelId="{FF83EEAC-3179-4BAB-933B-CA94B8BC5773}" type="pres">
      <dgm:prSet presAssocID="{59642A80-D3C8-4823-A36A-C8AA088AA109}" presName="tx1" presStyleLbl="revTx" presStyleIdx="1" presStyleCnt="2"/>
      <dgm:spPr/>
    </dgm:pt>
    <dgm:pt modelId="{5BE93C7B-0361-4632-BCD4-140AE8B3CEC0}" type="pres">
      <dgm:prSet presAssocID="{59642A80-D3C8-4823-A36A-C8AA088AA109}" presName="vert1" presStyleCnt="0"/>
      <dgm:spPr/>
    </dgm:pt>
  </dgm:ptLst>
  <dgm:cxnLst>
    <dgm:cxn modelId="{8AC32429-D5F2-45DA-A687-5DDD3CD32332}" type="presOf" srcId="{59642A80-D3C8-4823-A36A-C8AA088AA109}" destId="{FF83EEAC-3179-4BAB-933B-CA94B8BC5773}" srcOrd="0" destOrd="0" presId="urn:microsoft.com/office/officeart/2008/layout/LinedList"/>
    <dgm:cxn modelId="{C7975968-F228-4E69-B94C-874B08743667}" srcId="{3DB91E9B-02CA-4298-8ECA-27740CC0135E}" destId="{59642A80-D3C8-4823-A36A-C8AA088AA109}" srcOrd="1" destOrd="0" parTransId="{E0E45975-EEC0-4A24-9986-BC4D07C23174}" sibTransId="{48D46DF4-084B-4C76-AD20-FBC1699937CF}"/>
    <dgm:cxn modelId="{B6DFB7A1-BA74-4813-A784-6DB117AD6C8B}" type="presOf" srcId="{48561B04-0CF6-4A95-B3A2-976B72AF268C}" destId="{E4D9C3DD-CB53-492A-9DEE-1E3E182454C8}" srcOrd="0" destOrd="0" presId="urn:microsoft.com/office/officeart/2008/layout/LinedList"/>
    <dgm:cxn modelId="{C4F246DD-29D5-46E7-8501-F9EBF2100EDB}" type="presOf" srcId="{3DB91E9B-02CA-4298-8ECA-27740CC0135E}" destId="{2661C921-8235-4ABA-9764-78B7ECBACFCE}" srcOrd="0" destOrd="0" presId="urn:microsoft.com/office/officeart/2008/layout/LinedList"/>
    <dgm:cxn modelId="{5C082EED-9594-4107-8636-5A1A7EA53AD1}" srcId="{3DB91E9B-02CA-4298-8ECA-27740CC0135E}" destId="{48561B04-0CF6-4A95-B3A2-976B72AF268C}" srcOrd="0" destOrd="0" parTransId="{6A1D69F9-8E71-4B1B-8ABD-34F5C52B6C3F}" sibTransId="{B6B33B9B-E11F-43C2-8C0C-85E4FDB08038}"/>
    <dgm:cxn modelId="{95979A57-4821-4280-AE73-E90A1F28850E}" type="presParOf" srcId="{2661C921-8235-4ABA-9764-78B7ECBACFCE}" destId="{A7A8E28F-EDCD-494A-8A18-4B4E568D3F8A}" srcOrd="0" destOrd="0" presId="urn:microsoft.com/office/officeart/2008/layout/LinedList"/>
    <dgm:cxn modelId="{B99246F0-051F-4EAE-A5E7-CA2D35B78BD9}" type="presParOf" srcId="{2661C921-8235-4ABA-9764-78B7ECBACFCE}" destId="{89450241-8B44-4BC4-BBC5-1FEBA3FA8DB3}" srcOrd="1" destOrd="0" presId="urn:microsoft.com/office/officeart/2008/layout/LinedList"/>
    <dgm:cxn modelId="{2AA4D8E1-BF76-43F8-B941-49C8DDCF8E05}" type="presParOf" srcId="{89450241-8B44-4BC4-BBC5-1FEBA3FA8DB3}" destId="{E4D9C3DD-CB53-492A-9DEE-1E3E182454C8}" srcOrd="0" destOrd="0" presId="urn:microsoft.com/office/officeart/2008/layout/LinedList"/>
    <dgm:cxn modelId="{AFBEACA0-DB9A-4E12-AEE4-5617A2FECF98}" type="presParOf" srcId="{89450241-8B44-4BC4-BBC5-1FEBA3FA8DB3}" destId="{089E27D3-341C-414E-B415-EBFFE496A06C}" srcOrd="1" destOrd="0" presId="urn:microsoft.com/office/officeart/2008/layout/LinedList"/>
    <dgm:cxn modelId="{1682C1F7-4F11-466E-BD9A-D5CDABE7F343}" type="presParOf" srcId="{2661C921-8235-4ABA-9764-78B7ECBACFCE}" destId="{39F1553E-FFC8-44BB-BD4F-7ABAA4B042DA}" srcOrd="2" destOrd="0" presId="urn:microsoft.com/office/officeart/2008/layout/LinedList"/>
    <dgm:cxn modelId="{A59B2C5B-5DEB-4FA8-9EAA-C0C861982E23}" type="presParOf" srcId="{2661C921-8235-4ABA-9764-78B7ECBACFCE}" destId="{E3754D33-5806-47D1-8DD3-31C5D21354F9}" srcOrd="3" destOrd="0" presId="urn:microsoft.com/office/officeart/2008/layout/LinedList"/>
    <dgm:cxn modelId="{1ECE59E9-86DD-4B8A-8C41-A9D43615AF6E}" type="presParOf" srcId="{E3754D33-5806-47D1-8DD3-31C5D21354F9}" destId="{FF83EEAC-3179-4BAB-933B-CA94B8BC5773}" srcOrd="0" destOrd="0" presId="urn:microsoft.com/office/officeart/2008/layout/LinedList"/>
    <dgm:cxn modelId="{346CCF51-908C-4822-8CE0-1BB530E41AC5}" type="presParOf" srcId="{E3754D33-5806-47D1-8DD3-31C5D21354F9}" destId="{5BE93C7B-0361-4632-BCD4-140AE8B3CEC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7F4A62-0B3B-4629-93A6-5CAC98A099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9EF52CA-DBFE-4ABE-A748-5811ABB9DD39}">
      <dgm:prSet/>
      <dgm:spPr/>
      <dgm:t>
        <a:bodyPr/>
        <a:lstStyle/>
        <a:p>
          <a:r>
            <a:rPr lang="en-US" dirty="0"/>
            <a:t>A first-of-its-kind initiative in the country,  to take health services to the doorstep of every poor household in rural Karnataka through the leadership of the elected representatives and local self governance bodies like the panchayat in partnership with KHPT.</a:t>
          </a:r>
        </a:p>
      </dgm:t>
    </dgm:pt>
    <dgm:pt modelId="{C0F6C0B9-AF27-4D33-866B-14630EC3CAA3}" type="parTrans" cxnId="{9291D4BB-5955-4E01-BE1C-48C6DBE20635}">
      <dgm:prSet/>
      <dgm:spPr/>
      <dgm:t>
        <a:bodyPr/>
        <a:lstStyle/>
        <a:p>
          <a:endParaRPr lang="en-US"/>
        </a:p>
      </dgm:t>
    </dgm:pt>
    <dgm:pt modelId="{7939652E-3DC8-48EE-8DB4-A38517F967A7}" type="sibTrans" cxnId="{9291D4BB-5955-4E01-BE1C-48C6DBE20635}">
      <dgm:prSet/>
      <dgm:spPr/>
      <dgm:t>
        <a:bodyPr/>
        <a:lstStyle/>
        <a:p>
          <a:endParaRPr lang="en-US"/>
        </a:p>
      </dgm:t>
    </dgm:pt>
    <dgm:pt modelId="{DD0DACBC-03E2-4FAE-B7BE-914D0E4C76DD}">
      <dgm:prSet/>
      <dgm:spPr/>
      <dgm:t>
        <a:bodyPr/>
        <a:lstStyle/>
        <a:p>
          <a:r>
            <a:rPr lang="en-US" dirty="0"/>
            <a:t>Under GPAAA, 243 GPs selected for enhanced TB intervention and each GP has been recruited with one GP TB volunteer</a:t>
          </a:r>
        </a:p>
      </dgm:t>
    </dgm:pt>
    <dgm:pt modelId="{DF2CCAEA-76C1-437C-AF85-DAE0147ED8EC}" type="parTrans" cxnId="{8C250A27-9607-4C82-AE26-E538583E34DA}">
      <dgm:prSet/>
      <dgm:spPr/>
      <dgm:t>
        <a:bodyPr/>
        <a:lstStyle/>
        <a:p>
          <a:endParaRPr lang="en-US"/>
        </a:p>
      </dgm:t>
    </dgm:pt>
    <dgm:pt modelId="{BD5D4591-99E2-4750-B600-D4ABD9AAC228}" type="sibTrans" cxnId="{8C250A27-9607-4C82-AE26-E538583E34DA}">
      <dgm:prSet/>
      <dgm:spPr/>
      <dgm:t>
        <a:bodyPr/>
        <a:lstStyle/>
        <a:p>
          <a:endParaRPr lang="en-US"/>
        </a:p>
      </dgm:t>
    </dgm:pt>
    <dgm:pt modelId="{70B216E6-1328-4B6D-91CF-CBFD46C5E5E3}" type="pres">
      <dgm:prSet presAssocID="{A97F4A62-0B3B-4629-93A6-5CAC98A09920}" presName="vert0" presStyleCnt="0">
        <dgm:presLayoutVars>
          <dgm:dir/>
          <dgm:animOne val="branch"/>
          <dgm:animLvl val="lvl"/>
        </dgm:presLayoutVars>
      </dgm:prSet>
      <dgm:spPr/>
    </dgm:pt>
    <dgm:pt modelId="{5313F461-595C-4DB8-BA0C-29C3AFC53B94}" type="pres">
      <dgm:prSet presAssocID="{D9EF52CA-DBFE-4ABE-A748-5811ABB9DD39}" presName="thickLine" presStyleLbl="alignNode1" presStyleIdx="0" presStyleCnt="2"/>
      <dgm:spPr/>
    </dgm:pt>
    <dgm:pt modelId="{14FF1BEF-D066-44A0-99B4-D40AF3D4642B}" type="pres">
      <dgm:prSet presAssocID="{D9EF52CA-DBFE-4ABE-A748-5811ABB9DD39}" presName="horz1" presStyleCnt="0"/>
      <dgm:spPr/>
    </dgm:pt>
    <dgm:pt modelId="{D18A535C-3D5A-4356-9234-3281C181ACA4}" type="pres">
      <dgm:prSet presAssocID="{D9EF52CA-DBFE-4ABE-A748-5811ABB9DD39}" presName="tx1" presStyleLbl="revTx" presStyleIdx="0" presStyleCnt="2"/>
      <dgm:spPr/>
    </dgm:pt>
    <dgm:pt modelId="{E4A45E4D-362C-48C8-B16E-BE64EBC7F5F5}" type="pres">
      <dgm:prSet presAssocID="{D9EF52CA-DBFE-4ABE-A748-5811ABB9DD39}" presName="vert1" presStyleCnt="0"/>
      <dgm:spPr/>
    </dgm:pt>
    <dgm:pt modelId="{F87BAFED-4AD4-4306-94C8-F4DE8D987C7B}" type="pres">
      <dgm:prSet presAssocID="{DD0DACBC-03E2-4FAE-B7BE-914D0E4C76DD}" presName="thickLine" presStyleLbl="alignNode1" presStyleIdx="1" presStyleCnt="2"/>
      <dgm:spPr/>
    </dgm:pt>
    <dgm:pt modelId="{BC5ED000-0153-4263-AF53-534822330482}" type="pres">
      <dgm:prSet presAssocID="{DD0DACBC-03E2-4FAE-B7BE-914D0E4C76DD}" presName="horz1" presStyleCnt="0"/>
      <dgm:spPr/>
    </dgm:pt>
    <dgm:pt modelId="{56CB88E1-230E-4A9A-9C2B-FDFBB985CF66}" type="pres">
      <dgm:prSet presAssocID="{DD0DACBC-03E2-4FAE-B7BE-914D0E4C76DD}" presName="tx1" presStyleLbl="revTx" presStyleIdx="1" presStyleCnt="2"/>
      <dgm:spPr/>
    </dgm:pt>
    <dgm:pt modelId="{8345D39F-86C1-4818-B008-01D012102F18}" type="pres">
      <dgm:prSet presAssocID="{DD0DACBC-03E2-4FAE-B7BE-914D0E4C76DD}" presName="vert1" presStyleCnt="0"/>
      <dgm:spPr/>
    </dgm:pt>
  </dgm:ptLst>
  <dgm:cxnLst>
    <dgm:cxn modelId="{7ED5F906-1537-41FD-8AAA-150CA74CA573}" type="presOf" srcId="{A97F4A62-0B3B-4629-93A6-5CAC98A09920}" destId="{70B216E6-1328-4B6D-91CF-CBFD46C5E5E3}" srcOrd="0" destOrd="0" presId="urn:microsoft.com/office/officeart/2008/layout/LinedList"/>
    <dgm:cxn modelId="{8C250A27-9607-4C82-AE26-E538583E34DA}" srcId="{A97F4A62-0B3B-4629-93A6-5CAC98A09920}" destId="{DD0DACBC-03E2-4FAE-B7BE-914D0E4C76DD}" srcOrd="1" destOrd="0" parTransId="{DF2CCAEA-76C1-437C-AF85-DAE0147ED8EC}" sibTransId="{BD5D4591-99E2-4750-B600-D4ABD9AAC228}"/>
    <dgm:cxn modelId="{C257F752-CD0A-494F-90D9-3F68C53996D4}" type="presOf" srcId="{DD0DACBC-03E2-4FAE-B7BE-914D0E4C76DD}" destId="{56CB88E1-230E-4A9A-9C2B-FDFBB985CF66}" srcOrd="0" destOrd="0" presId="urn:microsoft.com/office/officeart/2008/layout/LinedList"/>
    <dgm:cxn modelId="{9291D4BB-5955-4E01-BE1C-48C6DBE20635}" srcId="{A97F4A62-0B3B-4629-93A6-5CAC98A09920}" destId="{D9EF52CA-DBFE-4ABE-A748-5811ABB9DD39}" srcOrd="0" destOrd="0" parTransId="{C0F6C0B9-AF27-4D33-866B-14630EC3CAA3}" sibTransId="{7939652E-3DC8-48EE-8DB4-A38517F967A7}"/>
    <dgm:cxn modelId="{6A0771DD-0969-436E-8BBE-ACD86C457090}" type="presOf" srcId="{D9EF52CA-DBFE-4ABE-A748-5811ABB9DD39}" destId="{D18A535C-3D5A-4356-9234-3281C181ACA4}" srcOrd="0" destOrd="0" presId="urn:microsoft.com/office/officeart/2008/layout/LinedList"/>
    <dgm:cxn modelId="{136A7B4F-CAE5-4581-87BD-5AB62E2FD108}" type="presParOf" srcId="{70B216E6-1328-4B6D-91CF-CBFD46C5E5E3}" destId="{5313F461-595C-4DB8-BA0C-29C3AFC53B94}" srcOrd="0" destOrd="0" presId="urn:microsoft.com/office/officeart/2008/layout/LinedList"/>
    <dgm:cxn modelId="{1C6D41FF-3C5C-4A9F-B91D-B9D175E72D22}" type="presParOf" srcId="{70B216E6-1328-4B6D-91CF-CBFD46C5E5E3}" destId="{14FF1BEF-D066-44A0-99B4-D40AF3D4642B}" srcOrd="1" destOrd="0" presId="urn:microsoft.com/office/officeart/2008/layout/LinedList"/>
    <dgm:cxn modelId="{08416A71-A0FD-4958-84C3-278CBBC3885C}" type="presParOf" srcId="{14FF1BEF-D066-44A0-99B4-D40AF3D4642B}" destId="{D18A535C-3D5A-4356-9234-3281C181ACA4}" srcOrd="0" destOrd="0" presId="urn:microsoft.com/office/officeart/2008/layout/LinedList"/>
    <dgm:cxn modelId="{EF3595E1-DF6F-4462-936F-E35E928E23E2}" type="presParOf" srcId="{14FF1BEF-D066-44A0-99B4-D40AF3D4642B}" destId="{E4A45E4D-362C-48C8-B16E-BE64EBC7F5F5}" srcOrd="1" destOrd="0" presId="urn:microsoft.com/office/officeart/2008/layout/LinedList"/>
    <dgm:cxn modelId="{B674A726-8798-4107-9085-073843AA27EB}" type="presParOf" srcId="{70B216E6-1328-4B6D-91CF-CBFD46C5E5E3}" destId="{F87BAFED-4AD4-4306-94C8-F4DE8D987C7B}" srcOrd="2" destOrd="0" presId="urn:microsoft.com/office/officeart/2008/layout/LinedList"/>
    <dgm:cxn modelId="{2733E69F-CF60-4A85-924E-9C9A559C45FB}" type="presParOf" srcId="{70B216E6-1328-4B6D-91CF-CBFD46C5E5E3}" destId="{BC5ED000-0153-4263-AF53-534822330482}" srcOrd="3" destOrd="0" presId="urn:microsoft.com/office/officeart/2008/layout/LinedList"/>
    <dgm:cxn modelId="{3FB9B88B-6C0C-4C20-91CF-6F4C88E1DFB2}" type="presParOf" srcId="{BC5ED000-0153-4263-AF53-534822330482}" destId="{56CB88E1-230E-4A9A-9C2B-FDFBB985CF66}" srcOrd="0" destOrd="0" presId="urn:microsoft.com/office/officeart/2008/layout/LinedList"/>
    <dgm:cxn modelId="{7D366A46-396B-4BD2-BD4B-6E3B6412C06E}" type="presParOf" srcId="{BC5ED000-0153-4263-AF53-534822330482}" destId="{8345D39F-86C1-4818-B008-01D012102F1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7E83F-5E4D-45E1-92F3-B5D04F57A125}">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9D62B2-4145-43E6-B7E1-D4CBCBCCE29C}">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Government of India mandate for Ending TB by 2025</a:t>
          </a:r>
        </a:p>
      </dsp:txBody>
      <dsp:txXfrm>
        <a:off x="0" y="531"/>
        <a:ext cx="10515600" cy="870055"/>
      </dsp:txXfrm>
    </dsp:sp>
    <dsp:sp modelId="{2C69DDC3-F182-4A27-A740-302AD284F890}">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A9219-D19A-4E95-A48F-D481AADA7585}">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Need for urgent attention and active involvement ( ownerships) of elected representatives.</a:t>
          </a:r>
        </a:p>
      </dsp:txBody>
      <dsp:txXfrm>
        <a:off x="0" y="870586"/>
        <a:ext cx="10515600" cy="870055"/>
      </dsp:txXfrm>
    </dsp:sp>
    <dsp:sp modelId="{69177326-D208-4DEB-A963-87E02CEBC421}">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3BB40C-367A-4A41-BDE0-4A1B69E70159}">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Decision making bodies at local level have  potential to proactively affect TB policies </a:t>
          </a:r>
        </a:p>
      </dsp:txBody>
      <dsp:txXfrm>
        <a:off x="0" y="1740641"/>
        <a:ext cx="10515600" cy="870055"/>
      </dsp:txXfrm>
    </dsp:sp>
    <dsp:sp modelId="{0519C22F-AC8D-4E70-A975-C9EB38ECACCC}">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08354B-CDC2-40DC-96BF-964E2D082715}">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GPs understand the demography, local context, available resources and existing challenges in the health care system </a:t>
          </a:r>
        </a:p>
      </dsp:txBody>
      <dsp:txXfrm>
        <a:off x="0" y="2610696"/>
        <a:ext cx="10515600" cy="870055"/>
      </dsp:txXfrm>
    </dsp:sp>
    <dsp:sp modelId="{E48C20F8-DAF8-4D5E-B700-C91B406992B2}">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11AC22-CCB8-442A-9445-FC5CB99B28EF}">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GPs are critical assets to provide solutions and fast track TB elimination activities</a:t>
          </a:r>
        </a:p>
      </dsp:txBody>
      <dsp:txXfrm>
        <a:off x="0" y="3480751"/>
        <a:ext cx="10515600" cy="870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8E28F-EDCD-494A-8A18-4B4E568D3F8A}">
      <dsp:nvSpPr>
        <dsp:cNvPr id="0" name=""/>
        <dsp:cNvSpPr/>
      </dsp:nvSpPr>
      <dsp:spPr>
        <a:xfrm>
          <a:off x="0" y="0"/>
          <a:ext cx="6229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D9C3DD-CB53-492A-9DEE-1E3E182454C8}">
      <dsp:nvSpPr>
        <dsp:cNvPr id="0" name=""/>
        <dsp:cNvSpPr/>
      </dsp:nvSpPr>
      <dsp:spPr>
        <a:xfrm>
          <a:off x="0" y="0"/>
          <a:ext cx="6229350" cy="2336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Capacity building :  </a:t>
          </a:r>
          <a:r>
            <a:rPr lang="en-US" sz="3000" kern="1200" dirty="0"/>
            <a:t>training module was developed in Kannada language, 16,782 grama-panchayat members  were oriented and trained physically and virtually on TB activities </a:t>
          </a:r>
        </a:p>
      </dsp:txBody>
      <dsp:txXfrm>
        <a:off x="0" y="0"/>
        <a:ext cx="6229350" cy="2336006"/>
      </dsp:txXfrm>
    </dsp:sp>
    <dsp:sp modelId="{39F1553E-FFC8-44BB-BD4F-7ABAA4B042DA}">
      <dsp:nvSpPr>
        <dsp:cNvPr id="0" name=""/>
        <dsp:cNvSpPr/>
      </dsp:nvSpPr>
      <dsp:spPr>
        <a:xfrm>
          <a:off x="0" y="2336006"/>
          <a:ext cx="62293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83EEAC-3179-4BAB-933B-CA94B8BC5773}">
      <dsp:nvSpPr>
        <dsp:cNvPr id="0" name=""/>
        <dsp:cNvSpPr/>
      </dsp:nvSpPr>
      <dsp:spPr>
        <a:xfrm>
          <a:off x="0" y="2336006"/>
          <a:ext cx="6229350" cy="2336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Alignment with existing Health  Task force at the Panchayat level - 437 GPs have included senior treatment supervisors has members of Task force </a:t>
          </a:r>
        </a:p>
      </dsp:txBody>
      <dsp:txXfrm>
        <a:off x="0" y="2336006"/>
        <a:ext cx="6229350" cy="2336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3F461-595C-4DB8-BA0C-29C3AFC53B94}">
      <dsp:nvSpPr>
        <dsp:cNvPr id="0" name=""/>
        <dsp:cNvSpPr/>
      </dsp:nvSpPr>
      <dsp:spPr>
        <a:xfrm>
          <a:off x="0" y="0"/>
          <a:ext cx="6466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8A535C-3D5A-4356-9234-3281C181ACA4}">
      <dsp:nvSpPr>
        <dsp:cNvPr id="0" name=""/>
        <dsp:cNvSpPr/>
      </dsp:nvSpPr>
      <dsp:spPr>
        <a:xfrm>
          <a:off x="0" y="0"/>
          <a:ext cx="6466726" cy="2333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 first-of-its-kind initiative in the country,  to take health services to the doorstep of every poor household in rural Karnataka through the leadership of the elected representatives and local self governance bodies like the panchayat in partnership with KHPT.</a:t>
          </a:r>
        </a:p>
      </dsp:txBody>
      <dsp:txXfrm>
        <a:off x="0" y="0"/>
        <a:ext cx="6466726" cy="2333624"/>
      </dsp:txXfrm>
    </dsp:sp>
    <dsp:sp modelId="{F87BAFED-4AD4-4306-94C8-F4DE8D987C7B}">
      <dsp:nvSpPr>
        <dsp:cNvPr id="0" name=""/>
        <dsp:cNvSpPr/>
      </dsp:nvSpPr>
      <dsp:spPr>
        <a:xfrm>
          <a:off x="0" y="2333624"/>
          <a:ext cx="646672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CB88E1-230E-4A9A-9C2B-FDFBB985CF66}">
      <dsp:nvSpPr>
        <dsp:cNvPr id="0" name=""/>
        <dsp:cNvSpPr/>
      </dsp:nvSpPr>
      <dsp:spPr>
        <a:xfrm>
          <a:off x="0" y="2333624"/>
          <a:ext cx="6466726" cy="2333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Under GPAAA, 243 GPs selected for enhanced TB intervention and each GP has been recruited with one GP TB volunteer</a:t>
          </a:r>
        </a:p>
      </dsp:txBody>
      <dsp:txXfrm>
        <a:off x="0" y="2333624"/>
        <a:ext cx="6466726" cy="23336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09.107"/>
    </inkml:context>
    <inkml:brush xml:id="br0">
      <inkml:brushProperty name="width" value="0.05" units="cm"/>
      <inkml:brushProperty name="height" value="0.05" units="cm"/>
    </inkml:brush>
  </inkml:definitions>
  <inkml:trace contextRef="#ctx0" brushRef="#br0">1 57 24575,'36'-1'0,"58"-9"0,-15-1 0,424-18-1268,6 24-1052,-361 4 1754,1130 18-3268,-795-5 11571,-450-10-7581,65 10 0,10 2-217,-51-12 61,-56-2 0,-1 0 0,1 0 0,-1 0 0,0 0 0,1 0 0,-1 0 0,0 1 0,1-1 0,-1 0 0,0 0 0,1 1 0,-1-1 0,0 0 0,1 0 0,-1 1 0,0-1 0,0 0 0,1 1 0,-1-1 0,0 0 0,0 1 0,0-1 0,0 0 0,1 1 0,-1-1 0,0 1 0,0-1 0,0 0 0,0 1 0,0-1 0,0 1 0,0-1 0,0 0 0,0 1 0,0-1 0,0 0 0,0 1 0,0-1 0,-1 1 0,1-1 0,0 0 0,0 1 0,0-1 0,0 0 0,-1 1 0,1-1 0,0 0 0,0 1 0,-1-1 0,-1 6 0,1 6 0,0 0 0,0 0 0,1 0 0,1 0 0,0 0 0,0 0 0,1 0 0,1-1 0,6 19 0,6 12 0,26 48 0,-31-69 0,105 211 0,-76-165 0,-39-66 0,1-1 0,-1 1 0,0-1 0,0 1 0,0-1 0,1 1 0,-1 0 0,0-1 0,0 1 0,0-1 0,0 1 0,0-1 0,0 1 0,0 0 0,0-1 0,0 1 0,0-1 0,0 1 0,-1-1 0,1 1 0,0 0 0,0-1 0,-1 1 0,1-1 0,0 1 0,0-1 0,-1 1 0,1-1 0,-1 0 0,1 1 0,0-1 0,-1 1 0,1-1 0,-1 0 0,1 1 0,-1-1 0,1 0 0,-1 0 0,1 1 0,-1-1 0,1 0 0,-1 0 0,0 0 0,1 0 0,-1 1 0,1-1 0,-2 0 0,-13 2 0,-1 1 0,0-2 0,1 0 0,-24-2 0,-177-18-1130,-842-171-5618,802 123 6786,95 24-261,134 38 106,0 1 0,0 1 1,-1 2-1,-36 2 0,15 0 611,-149 0 182,-104 0 5436,272-1-12938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20.377"/>
    </inkml:context>
    <inkml:brush xml:id="br0">
      <inkml:brushProperty name="width" value="0.05" units="cm"/>
      <inkml:brushProperty name="height" value="0.05" units="cm"/>
    </inkml:brush>
  </inkml:definitions>
  <inkml:trace contextRef="#ctx0" brushRef="#br0">1 311 24575,'0'-1'0,"0"0"0,1 0 0,-1 0 0,0 0 0,1 1 0,-1-1 0,1 0 0,-1 0 0,1 0 0,0 1 0,-1-1 0,1 0 0,0 0 0,0 1 0,-1-1 0,1 1 0,0-1 0,0 1 0,0-1 0,0 1 0,0-1 0,0 1 0,-1 0 0,1-1 0,1 1 0,32-8 0,-27 7 0,122-17 0,-74 11 0,119-14 0,60-2-732,592-38-2146,-321 25 2093,937-53-1595,-1348 88 2380,50-4 0,-136 4 563,1-1 1,0 0 0,11-5 0,-16 5-344,1 0 1,-1 0 0,1 1 0,0-1 0,-1 1 0,1 0 0,0 1-1,0-1 1,-1 1 0,1 0 0,9 1 0,-3 4-6542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23.861"/>
    </inkml:context>
    <inkml:brush xml:id="br0">
      <inkml:brushProperty name="width" value="0.05" units="cm"/>
      <inkml:brushProperty name="height" value="0.05" units="cm"/>
    </inkml:brush>
  </inkml:definitions>
  <inkml:trace contextRef="#ctx0" brushRef="#br0">0 187 24575,'18'-1'0,"0"-1"0,0 0 0,23-7 0,-6 2 0,426-67 95,10 19-569,-1 19-1860,3 43 2166,-262 13 569,194 8 714,-379-28-7941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24.727"/>
    </inkml:context>
    <inkml:brush xml:id="br0">
      <inkml:brushProperty name="width" value="0.05" units="cm"/>
      <inkml:brushProperty name="height" value="0.05" units="cm"/>
    </inkml:brush>
  </inkml:definitions>
  <inkml:trace contextRef="#ctx0" brushRef="#br0">0 218 24575,'1'-2'0,"-1"0"0,0 1 0,1-1 0,0 0 0,-1 0 0,1 1 0,0-1 0,0 1 0,0-1 0,0 1 0,0-1 0,0 1 0,0-1 0,0 1 0,1 0 0,-1 0 0,1-1 0,-1 1 0,1 0 0,2-1 0,38-18 0,-41 19 0,67-21 0,0 2 0,96-15 0,-146 32 0,179-29-707,256-9-1,206 30-1012,-554 11 1669,1025 30-919,-731 17 775,-186-18 196,-140-22 494,-71-7-333,12 2 1616,-18 2-1426,-14 2-1069,-64 15-1598,-99 13-1,83-18 1687,-241 40-1874,-12-1 4355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25.762"/>
    </inkml:context>
    <inkml:brush xml:id="br0">
      <inkml:brushProperty name="width" value="0.05" units="cm"/>
      <inkml:brushProperty name="height" value="0.05" units="cm"/>
    </inkml:brush>
  </inkml:definitions>
  <inkml:trace contextRef="#ctx0" brushRef="#br0">1 319 24575,'4'-1'0,"1"-1"0,-1 1 0,1-1 0,-1 0 0,0 0 0,1-1 0,4-3 0,2-1 0,11-4 0,2 0 0,0 1 0,0 1 0,29-6 0,106-16 0,-121 25 0,936-135-1192,-660 106 169,609 12 0,-466 76 2503,55 3 278,-282-56-1758,-199 4-1365,-9 1-5461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26.917"/>
    </inkml:context>
    <inkml:brush xml:id="br0">
      <inkml:brushProperty name="width" value="0.05" units="cm"/>
      <inkml:brushProperty name="height" value="0.05" units="cm"/>
    </inkml:brush>
  </inkml:definitions>
  <inkml:trace contextRef="#ctx0" brushRef="#br0">0 187 24575,'0'-3'0,"1"0"0,-1 1 0,0-1 0,1 0 0,-1 0 0,1 1 0,0-1 0,0 0 0,0 1 0,0-1 0,1 1 0,-1-1 0,1 1 0,-1 0 0,1-1 0,0 1 0,0 0 0,0 0 0,0 0 0,0 0 0,0 1 0,1-1 0,2-1 0,7-3 0,0 1 0,0 0 0,0 1 0,14-3 0,-17 4 0,82-18-54,0 3-1,94-6 1,198 1-1051,-369 23 1034,856-13-3302,-2 67 1317,-733-39 2094,307 39-873,-9 28 5588,-416-79-4323,-2 1 100,1 0 0,22 9-1,-35-13-493,0 1 0,-1 0 0,1 1 0,-1-1 0,0 0 0,1 1 1,-1-1-1,0 1 0,0 0 0,0 0 0,0 0 0,0 0 0,-1 0 0,1 0 0,0 0 0,-1 0 0,0 1 0,1-1 0,-1 1 0,0-1 0,1 5 0,-2-4-36,0 0 0,0 0 0,-1-1 0,1 1 0,-1 0 0,1 0 0,-1-1 0,0 1 0,0 0 0,0-1 0,0 1 0,-1-1 0,1 1 0,-1-1 0,1 0 0,-1 0 0,0 1 0,0-1 0,0 0 0,-4 2 0,-19 17 0,-1-2 0,-1-1 0,-56 28 0,61-35 0,-149 76 0,-60 21-917,-444 136-3827,-10-58 4454,352-104-1950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28.914"/>
    </inkml:context>
    <inkml:brush xml:id="br0">
      <inkml:brushProperty name="width" value="0.05" units="cm"/>
      <inkml:brushProperty name="height" value="0.05" units="cm"/>
    </inkml:brush>
  </inkml:definitions>
  <inkml:trace contextRef="#ctx0" brushRef="#br0">274 439 24575,'1'3'0,"-1"1"0,0 0 0,1-1 0,0 1 0,0 0 0,0-1 0,0 1 0,1-1 0,-1 0 0,5 7 0,-5-9 0,-1 0 0,1 0 0,0 0 0,0 0 0,0 0 0,-1 0 0,1 0 0,0 0 0,0-1 0,0 1 0,1 0 0,-1-1 0,0 1 0,0 0 0,0-1 0,0 0 0,1 1 0,-1-1 0,0 0 0,0 1 0,1-1 0,-1 0 0,0 0 0,1 0 0,-1 0 0,0 0 0,0 0 0,1-1 0,-1 1 0,0 0 0,0-1 0,1 1 0,-1-1 0,0 1 0,0-1 0,1 0 0,11-8 0,-1 0 0,0-1 0,-1 0 0,16-19 0,-6 7 0,148-170 0,-45 48 0,-116 135 0,-3 3 0,-1 0 0,1 1 0,0 0 0,1 0 0,-1 0 0,1 0 0,0 1 0,0 0 0,0 0 0,1 1 0,7-3 0,-13 5 0,-1 1 0,1 0 0,0 0 0,0-1 0,-1 1 0,1 0 0,0 0 0,0 0 0,0 0 0,-1 0 0,1 0 0,0 0 0,0 1 0,-1-1 0,1 0 0,0 0 0,0 1 0,-1-1 0,1 0 0,0 1 0,0-1 0,-1 0 0,1 1 0,-1-1 0,1 1 0,0-1 0,-1 1 0,1 0 0,-1-1 0,1 1 0,-1-1 0,1 1 0,-1 0 0,0 0 0,1-1 0,-1 2 0,1 0 0,-1 1 0,1 0 0,-1 0 0,0-1 0,0 1 0,0 0 0,0-1 0,0 1 0,-1 0 0,1-1 0,-2 4 0,-8 22 0,-2 0 0,0-1 0,-2-1 0,-21 31 0,-193 269 21,137-201-381,-29 37-1040,-125 186 671,236-331 729,7-13 0,0 0 0,0-1 0,0 1 0,-1 0 0,1 0 0,-1-1 0,0 0 0,0 1 0,0-1 0,-7 5 0,10-8 0,-1 0 0,1 0 0,-1-1 0,1 1 0,-1 0 0,1 0 0,-1 0 0,1 0 0,-1 0 0,1-1 0,0 1 0,-1 0 0,1 0 0,-1-1 0,1 1 0,0 0 0,-1 0 0,1-1 0,0 1 0,-1-1 0,1 1 0,0 0 0,0-1 0,-1 1 0,1-1 0,0 1 0,0 0 0,0-1 0,0 1 0,-1-1 0,1 1 0,0-1 0,0 1 0,0-1 0,0 1 0,0-1 0,0 0 0,-2-23 0,2 23 0,-1-22-1032,1 1-1,1 0 1,6-38-1,-4 48 1013,0-1-1,0 1 0,2 0 1,0 0-1,0 0 0,1 0 1,0 1-1,11-15 0,126-153 9,6-6 1093,-121 147-1043,198-241-6211,-221 273 6116,1 0 0,0 1 1,0 0-1,0-1 0,15-7 1,-20 13 54,-1-1 1,1 1-1,0-1 1,0 1-1,0 0 0,0 0 1,1-1-1,-1 1 1,0 0-1,0 0 1,0 0-1,0 0 1,0 0-1,0 0 0,0 1 1,0-1-1,0 0 1,0 0-1,0 1 1,0-1-1,1 1 1,-1 1-1,1-1 0,-1 0 0,1 1 0,-1-1 0,0 1 0,0 0 0,0-1 0,0 1 0,0 0 0,0 0 0,0 0 0,-1 0 0,1 0 0,0 0 1,-1 2-1,5 20-45,-2 0 0,0 1 0,-2-1 0,-2 36 0,-16 100-187,10-116 989,1-19 3023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34.164"/>
    </inkml:context>
    <inkml:brush xml:id="br0">
      <inkml:brushProperty name="width" value="0.05" units="cm"/>
      <inkml:brushProperty name="height" value="0.05" units="cm"/>
    </inkml:brush>
  </inkml:definitions>
  <inkml:trace contextRef="#ctx0" brushRef="#br0">510 543 24575,'-1'-1'0,"0"1"0,0 0 0,1 0 0,-1 0 0,0-1 0,0 1 0,0 0 0,1-1 0,-1 1 0,0-1 0,0 1 0,1-1 0,-1 1 0,1-1 0,-1 1 0,0-1 0,1 0 0,-1 1 0,1-1 0,-1 0 0,1 1 0,0-1 0,-1 0 0,1 0 0,0 1 0,-1-1 0,1 0 0,0 0 0,0 0 0,0 0 0,0 1 0,-1-1 0,2-1 0,-2-1 0,1 1 0,0 0 0,0-1 0,0 1 0,1 0 0,-1 0 0,1-1 0,-1 1 0,1 0 0,0 0 0,0 0 0,1-4 0,5-1 0,-1 0 0,1 0 0,0 0 0,1 1 0,0 0 0,0 0 0,0 1 0,14-7 0,-2 0 0,56-30-84,164-65 0,99-2-229,-169 66-207,2 9 0,198-15 1,353 20-897,-481 31 791,0 11 0,380 68-1,-426-34 3937,-194-46-3143,20 7 978,-22-8-1133,1 0-1,-1 1 1,0-1 0,1 0 0,-1 0 0,0 1-1,1-1 1,-1 0 0,0 1 0,1-1 0,-1 0 0,0 1-1,0-1 1,1 1 0,-1-1 0,0 0 0,0 1-1,0-1 1,0 1 0,1-1 0,-1 0 0,0 1-1,0-1 1,0 1 0,0-1 0,0 1 0,0-1-1,0 1 1,0-1 0,0 0 0,0 1 0,-1-1 0,1 1-1,0-1 1,0 1 0,0-1 0,0 0 0,-1 1-1,1-1 1,0 0 0,0 1 0,-1-1 0,1 0-1,0 1 1,-1-1 0,1 0 0,0 1 0,-1-1 0,1 0-1,-9 7 0,0-1 0,1 0 0,-2 0 0,1-1 0,-15 6 0,3-1-17,-257 107 5,258-109 0,-235 94-422,-71 27-1267,303-120 1664,-619 238-1427,-20-23-838,-14-55 175,478-135 1650,-291 13 0,246-48 355,229 0 88,6 2 172,0-2-1,-1 1 0,1-1 0,0-1 1,0 1-1,0-1 0,1-1 0,-12-4 0,18 6-138,0 1 1,0-1-1,-1 0 0,1 0 0,0 0 0,0 0 0,0 0 0,0 0 0,0 0 0,1 0 0,-1-1 0,-1-1 0,-1-12-634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35.197"/>
    </inkml:context>
    <inkml:brush xml:id="br0">
      <inkml:brushProperty name="width" value="0.05" units="cm"/>
      <inkml:brushProperty name="height" value="0.05" units="cm"/>
    </inkml:brush>
  </inkml:definitions>
  <inkml:trace contextRef="#ctx0" brushRef="#br0">0 0 24575,'1'2'0,"-1"-1"0,0 0 0,0 1 0,1-1 0,-1 0 0,1 0 0,-1 1 0,1-1 0,-1 0 0,1 0 0,0 0 0,0 0 0,0 0 0,-1 0 0,1 0 0,0 0 0,0 0 0,0 0 0,0-1 0,1 1 0,-1 0 0,0-1 0,0 1 0,0 0 0,1-1 0,-1 0 0,2 1 0,43 8 0,-37-8 0,355 15-17,-261-16-156,1320 1-5650,-889-2 4674,-516 1 1318,-4 0 88,-1 0 0,1 0 0,19-5 0,-21-1 1597,-12 6-1833,0 0 1,0 0-1,0 0 0,0 0 1,0-1-1,0 1 1,0 0-1,0 0 1,0 0-1,0 0 1,0 0-1,0-1 0,0 1 1,0 0-1,0 0 1,0 0-1,0 0 1,0-1-1,0 1 1,0 0-1,0 0 1,-1 0-1,1 0 0,0 0 1,0-1-1,0 1 1,0 0-1,0 0 1,0 0-1,0 0 1,0 0-1,-1 0 0,1 0 1,0 0-1,0 0 1,0-1-1,0 1 1,0 0-1,-1 0 1,1 0-1,0 0 0,0 0 1,0 0-1,0 0 1,-1 0-1,1 0 1,0 0-1,0 0 1,0 0-1,0 0 0,-1 0 1,1 0-1,0 0 1,0 0-1,0 0 1,0 1-1,0-1 1,-1 0-1,1 0 0,0 0 1,0 0-1,-5 0 127,0 1-1,1 0 0,-1 0 1,0 0-1,1 0 0,-1 1 1,1 0-1,-1 0 1,1 0-1,0 0 0,-5 4 1,-8 4-964,-43 22-5546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36.354"/>
    </inkml:context>
    <inkml:brush xml:id="br0">
      <inkml:brushProperty name="width" value="0.05" units="cm"/>
      <inkml:brushProperty name="height" value="0.05" units="cm"/>
    </inkml:brush>
  </inkml:definitions>
  <inkml:trace contextRef="#ctx0" brushRef="#br0">1 99 24575,'40'-1'0,"40"-7"0,-24 2 0,987-53-3258,6 51-567,-741 9 2783,-57 1 5906,-247-2-4348,21-1 1052,-24 1-1525,0 0 1,-1 0-1,1 0 0,0 0 0,0-1 1,0 1-1,-1 0 0,1 0 0,0 0 1,0-1-1,-1 1 0,1 0 1,0-1-1,0 1 0,-1-1 0,1 1 1,-1-1-1,1 1 0,0-1 0,-1 1 1,1-1-1,-1 0 0,1 0 0,-1 0-38,0 1 1,0 0-1,0-1 0,0 1 0,0 0 0,0 0 0,0-1 0,0 1 0,0 0 0,0 0 1,0-1-1,-1 1 0,1 0 0,0 0 0,0-1 0,0 1 0,0 0 0,-1 0 0,1 0 0,0-1 1,0 1-1,0 0 0,-1 0 0,1 0 0,0 0 0,0 0 0,-1-1 0,1 1 0,0 0 1,0 0-1,-1 0 0,1 0 0,-1 0 0,-15-3-40,-8 4-24,0 0 0,0 1 0,-33 7 0,27-3-1070,-91 15-5697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39.375"/>
    </inkml:context>
    <inkml:brush xml:id="br0">
      <inkml:brushProperty name="width" value="0.05" units="cm"/>
      <inkml:brushProperty name="height" value="0.05" units="cm"/>
    </inkml:brush>
  </inkml:definitions>
  <inkml:trace contextRef="#ctx0" brushRef="#br0">405 1911 24575,'0'-5'0,"0"-1"0,1 1 0,-1-1 0,1 1 0,0-1 0,1 1 0,-1 0 0,1-1 0,0 1 0,5-9 0,-6 12 0,1-1 0,0 1 0,0 0 0,0 0 0,0 0 0,0 0 0,1 0 0,-1 0 0,1 1 0,-1-1 0,1 1 0,-1-1 0,1 1 0,0 0 0,0 0 0,0 0 0,-1 1 0,1-1 0,0 1 0,0 0 0,0-1 0,3 1 0,48 7 0,-47-5 0,0 0 0,0-1 0,0 0 0,1 0 0,-1-1 0,0 0 0,1 0 0,-1 0 0,0-1 0,0-1 0,0 1 0,1-1 0,7-3 0,-8 1 0,0-1 0,0 0 0,0 0 0,0 0 0,-1-1 0,8-9 0,33-46 0,-31 39 0,82-125-135,163-325-2344,-25-14 202,17-78 519,-246 546 1873,-15 31 213,7-10-296,-4 5-46,-46 77 3264,-278 324-2195,210-268-171,-390 468-3469,491-587 2585,1-4 0,2 0 0,0 1 0,1 1 0,1 0 0,1 0 0,-12 29 0,20-35-856,1-1-1,0 0 1,0 1-1,2 0 0,-1 23 1,-1 10 1110,-96 510 871,27-203-802,62-283 6402,12-102-6683,1-1 0,2 0-1,14-53 1,42-94 77,-41 122-109,76-187-970,167-305 0,-216 454 960,-70 150 1861,8-32-1847,-2 0 1,0-1-1,-2-1 1,-21 20 0,-38 44-29,-111 170 14,95-127 0,-69 104 0,82-115 0,44-69 0,27-41 0,10-8 0,0 0 0,0 1 0,0-1 0,0 0 0,-1 0 0,1 1 0,0-1 0,0 0 0,0 0 0,0 1 0,1-1 0,-1 0 0,0 0 0,0 1 0,0-1 0,0 0 0,1 0 0,0 0 0,43-107 0,275-590-3622,-308 675 3622,8-19 0,33-51 0,-51 91 0,1 0 0,-1 0 0,0 0 0,1 0 0,0 0 0,-1 1 0,1-1 0,3-2 0,9 3 0,-11 1 0,0 0 0,0 0 0,0 0 0,0 0 0,1-1 0,-1 1 0,0-1 0,0 0 0,0 0 0,4-2 0,78-44 0,354-233-5429,-75 46 3571,-251 170 512,-107 61 1291,0 0 1,1 0 0,-1 1 0,0 0 0,1 0 0,0 1-1,13-2 1,-19 3 45,0 0 0,0 0 0,0 1-1,0-1 1,0 0 0,1 0 0,-1 1 0,0-1 0,0 1-1,0-1 1,0 1 0,0-1 0,0 1 0,0 0 0,-1-1-1,1 1 1,0 0 0,0 0 0,0 0 0,-1-1 0,1 1-1,0 1 1,0 1-20,0 0 1,0 0-1,0-1 0,0 1 0,-1 0 0,0 0 0,1 0 0,-1 0 0,0 0 1,-1 0-1,1 0 0,-1 5 0,-8 29 178,-2-1 0,-20 47 0,-73 153 2185,-355 612 934,344-654-4561,36-73 478,46-82-785,24-33 985,14-17 369,130-180 418,-36 56 637,-71 94 1814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10.522"/>
    </inkml:context>
    <inkml:brush xml:id="br0">
      <inkml:brushProperty name="width" value="0.05" units="cm"/>
      <inkml:brushProperty name="height" value="0.05" units="cm"/>
    </inkml:brush>
  </inkml:definitions>
  <inkml:trace contextRef="#ctx0" brushRef="#br0">0 458 24575,'5'-4'0,"26"-7"0,59-16 0,74-8 0,65-17 0,47-15-1772,24 0 1772,0 11-4138,-27 11 4138,-41 12 0,-36 8-1532,-37 7 1532,-35 7-475,-35 6 475,-22 3 882,-19 2-882,-17 2-1156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40.601"/>
    </inkml:context>
    <inkml:brush xml:id="br0">
      <inkml:brushProperty name="width" value="0.05" units="cm"/>
      <inkml:brushProperty name="height" value="0.05" units="cm"/>
    </inkml:brush>
  </inkml:definitions>
  <inkml:trace contextRef="#ctx0" brushRef="#br0">1 387 24575,'0'-5'0,"0"-6"0,0-5 0,0-5 0,0-3 0,0-7 0,4-11 0,2-8 0,-1-4 0,0 3 0,-2 5 0,-1 10-8191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42.867"/>
    </inkml:context>
    <inkml:brush xml:id="br0">
      <inkml:brushProperty name="width" value="0.05" units="cm"/>
      <inkml:brushProperty name="height" value="0.05" units="cm"/>
    </inkml:brush>
  </inkml:definitions>
  <inkml:trace contextRef="#ctx0" brushRef="#br0">0 648 24575,'18'-1'0,"0"-1"0,-1 0 0,33-9 0,-22 4 0,319-62-965,-48 17-2895,74-5 2895,831-112-933,11 51-120,-955 103 1699,-205 12 279,352 1 0,-399 3 66,1-1 16,-1 0 0,1 1 0,0 0 0,-1 1 0,1-1 1,-1 2-1,0-1 0,1 1 0,-1 0 0,9 6 0,-15-8 80,-1 0 0,1 0 0,-1 0 0,0 0 0,1 0 0,-1 0-1,0 0 1,0 1 0,0-1 0,0 0 0,0 1 0,0-1 0,0 1 0,-1-1-1,1 1 1,0-1 0,-1 1 0,1-1 0,0 4 0,-2-3 71,1-1 0,0 1 0,-1-1 0,1 1 0,0-1 0,-1 1 0,0-1 0,1 1 0,-1-1 0,0 0 0,0 1 0,0-1 0,0 0 0,0 0 0,0 0 0,0 0 0,-2 2 0,-5 3 207,0-1 0,0 0 0,0-1 0,-1 0 0,0 0 0,-13 4 1,-59 13-422,-113 14 0,165-31 0,-238 38-232,-77 12-763,-304 40-3588,-882 80 4443,1176-146-292,68-11-1360,-83-5 625,337-12 1092,15 1 196,-1 0 0,1-2-1,0 0 1,-31-7 0,47 8-72,0 0-1,0-1 1,0 1 0,0 0 0,0-1-1,0 1 1,1 0 0,-1-1 0,0 1-1,0-1 1,1 1 0,-1-1 0,0 0-1,0 1 1,0-2 0,1 1 12,-1 1-1,1-1 1,0 1 0,0 0 0,0-1 0,0 1-1,0-1 1,0 1 0,0 0 0,0-1 0,0 1-1,0-1 1,0 1 0,1-1 0,-1 1 0,0 0-1,0-1 1,0 1 0,0 0 0,1-1 0,-1 1-1,0 0 1,0-1 0,1 0 0,3-2 408,0-1 0,0 1 1,0-1-1,9-3 0,-10 5-293,137-71 557,-88 48-679,774-318-5313,-224 140 1338,-596 201 3905,35-10-436,0 1 1,52-8-1,-70 19 1315,-25 6-516,-14 5-136,-188 119 923,-270 164 1938,457-284-2990,1 0 0,-16 12 0,32-21-35,-1 0 1,0 0-1,0-1 0,0 1 0,0 0 0,1 0 1,-1 0-1,0 0 0,1 0 0,-1 0 0,1 0 1,-1 1-1,1 0 0,-1-1-10,1 0 0,1-1 0,-1 1 0,0-1 0,0 1 0,0-1 0,0 1-1,0-1 1,0 1 0,1 0 0,-1-1 0,0 1 0,0-1 0,1 1 0,-1-1 0,0 1 0,1-1 0,-1 0 0,1 1 0,-1-1 0,0 1 0,2 0 0,4 2 7,1 0-1,0 0 1,0-1 0,0 0 0,0 0 0,0 0 0,14 0 0,160 18-322,107 3-897,908 83-2137,-1180-104 3352,230 29-1729,-192-17 2737,-30-2 5800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44.985"/>
    </inkml:context>
    <inkml:brush xml:id="br0">
      <inkml:brushProperty name="width" value="0.05" units="cm"/>
      <inkml:brushProperty name="height" value="0.05" units="cm"/>
    </inkml:brush>
  </inkml:definitions>
  <inkml:trace contextRef="#ctx0" brushRef="#br0">361 454 24575,'0'6'0,"-1"0"0,0 0 0,-1-1 0,1 1 0,-1 0 0,0-1 0,-1 1 0,1-1 0,-1 0 0,-5 8 0,3-5 0,1 0 0,0 0 0,-4 12 0,7-17 0,0 1 0,0-1 0,1 1 0,-1-1 0,1 1 0,0-1 0,0 1 0,0-1 0,0 1 0,1-1 0,0 1 0,1 5 0,1-3 0,0-1 0,0 1 0,0 0 0,1-1 0,0 0 0,0 0 0,0 0 0,0 0 0,1-1 0,0 0 0,0 0 0,0 0 0,1 0 0,-1-1 0,10 5 0,12 4 0,1-1 0,31 8 0,-46-15 0,328 87 0,-242-72 0,151 11 0,-243-30 0,-5 0 0,1 0 0,-1 0 0,1 1 0,-1-1 0,1 0 0,-1 1 0,0-1 0,5 3 0,-7-3 0,0 0 0,0 0 0,1 1 0,-1-1 0,0 0 0,0 0 0,1 1 0,-1-1 0,0 0 0,0 0 0,0 1 0,0-1 0,1 0 0,-1 1 0,0-1 0,0 0 0,0 1 0,0-1 0,0 0 0,0 1 0,0-1 0,0 0 0,0 1 0,0-1 0,0 1 0,-8 15 0,-8 1 0,-1 0 0,-1-1 0,-1 0 0,-38 24 0,21-15 0,-593 414-2234,355-249 1489,252-174 673,2-2 58,-1 0-1,-36 18 0,55-31 15,1 0 0,0-1 0,0 1 0,-1 0 0,1-1 0,-1 1 0,1-1 0,0 1 0,-1-1 0,1 0 0,-1 0 0,1 0 0,-1 0 0,1 0 0,-1 0 0,1 0 0,-1 0 0,1 0 0,0-1 0,-1 1 0,1 0 0,-1-1 0,1 1 0,0-1 0,-1 0 0,1 0 0,-2-1 0,1 0 0,1-1 0,0 1 0,0-1 0,0 0 0,0 0 0,0 1 0,0-1 0,1 0 0,-1 0 0,1 0 0,0 0 0,0 0 0,0 1 0,0-5 0,5-44 0,3 0 0,14-54 0,-22 104 0,105-409 739,209-534 0,-301 910-735,-7 16 151,1 1 1,0 0-1,18-28 0,-25 45-150,0-1 0,0 1 0,1-1 0,-1 0 0,0 1-1,1-1 1,-1 1 0,1 0 0,-1-1 0,0 1 0,1-1 0,-1 1-1,1 0 1,-1-1 0,1 1 0,-1 0 0,1-1 0,0 1-1,-1 0 1,1 0 0,-1 0 0,1-1 0,0 1 0,0 0-5,-1 1 1,0-1 0,1 0 0,-1 1 0,1-1 0,-1 0 0,0 1 0,1-1 0,-1 1 0,0-1 0,0 0 0,1 1 0,-1-1 0,0 1 0,0-1 0,0 1 0,0-1 0,1 1 0,-1-1 0,0 2 0,2 29-16,-2-30 19,-12 363-268,12-199-7185,0 0 4708,0-160 2792,0 1 1,0 0-1,1 0 1,0 0 0,0 0-1,0-1 1,1 1-1,0 0 1,4 9 0,-4-12 115,-1-1 1,1 0-1,0 0 1,0 0-1,0 0 1,0 0-1,0 0 1,0-1-1,0 1 1,1-1-1,-1 1 1,0-1-1,1 0 1,-1 0-1,1 0 1,0 0 0,-1-1-1,1 1 1,0-1-1,-1 1 1,1-1-1,0 0 1,4 0-1,-1-1-48,0 0 1,-1 0-1,1-1 0,0 1 0,0-1 1,0-1-1,-1 1 0,0-1 0,1 0 0,9-7 1,3-2-2839</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46.649"/>
    </inkml:context>
    <inkml:brush xml:id="br0">
      <inkml:brushProperty name="width" value="0.05" units="cm"/>
      <inkml:brushProperty name="height" value="0.05" units="cm"/>
    </inkml:brush>
  </inkml:definitions>
  <inkml:trace contextRef="#ctx0" brushRef="#br0">1 540 24575,'0'3'0,"1"0"0,0-1 0,0 1 0,0 0 0,0-1 0,0 1 0,0-1 0,0 0 0,1 1 0,-1-1 0,1 0 0,0 0 0,0 0 0,3 3 0,0 0 0,0-1 0,0 0 0,1 0 0,11 6 0,-12-7 0,1-1 0,0 0 0,0 0 0,0-1 0,0 0 0,0 0 0,0 0 0,0-1 0,13-1 0,1-1 0,35-9 0,-17 2 0,617-148 0,-398 79 0,-237 74 0,-20 4 0,0 0 0,0 0 0,0 0 0,0 0 0,1 0 0,-1 0 0,0 0 0,0 1 0,0-1 0,0 0 0,0 0 0,0 0 0,0 0 0,0 0 0,0 0 0,0 1 0,0-1 0,0 0 0,0 0 0,0 0 0,0 0 0,0 0 0,0 1 0,0-1 0,0 0 0,0 0 0,0 0 0,0 0 0,0 0 0,0 0 0,0 1 0,0-1 0,0 0 0,0 0 0,-1 0 0,1 0 0,0 0 0,0 0 0,0 0 0,0 0 0,0 0 0,0 1 0,0-1 0,0 0 0,-1 0 0,1 0 0,0 0 0,0 0 0,0 0 0,0 0 0,0 0 0,0 0 0,-1 0 0,1 0 0,0 0 0,0 0 0,0 0 0,0 0 0,-38 22 0,-439 252 0,98-52 0,355-209 0,-48 24 0,64-34 0,1 0 0,-1 0 0,0-1 0,1 0 0,-1-1 0,0 1 0,-12-1 0,19-1 0,-1 0 0,1 0 0,-1 0 0,1-1 0,-1 1 0,1-1 0,-1 1 0,1-1 0,-1 1 0,1-1 0,0 0 0,-1 0 0,1 0 0,0 0 0,0 0 0,-1 0 0,1 0 0,0 0 0,0 0 0,0 0 0,0-1 0,1 1 0,-1 0 0,0-1 0,1 1 0,-1 0 0,0-1 0,1 1 0,0-1 0,-1 1 0,1-2 0,-1-3 0,0 1 0,1-1 0,-1 1 0,1-1 0,1 1 0,-1-1 0,3-9 0,1 1 0,1-1 0,0 1 0,1 1 0,1-1 0,0 1 0,15-21 0,62-69 0,-68 84 0,259-305-6784,-275 324 6786,23-31-393,-19 16-300,-4 14 674,0 1 1,0 0-1,0-1 0,-1 1 0,1 0 0,0-1 0,0 1 0,-1 0 1,1-1-1,0 1 0,0 0 0,-1 0 0,1-1 0,0 1 1,-1 0-1,1 0 0,0-1 0,-1 1 0,1 0 0,0 0 1,-1 0-1,1 0 0,-1 0 0,1 0 0,0 0 0,-1 0 0,1 0 1,-1 0-1,1 0 0,0 0 0,-1 0 0,1 0 0,-1 0 1,0 0-1,-6 2 17,-1 0 0,0 0 0,1 1 0,0 0 0,-1 0 0,1 1 0,0 0 0,1 0 0,-11 8 0,-7 4 0,-18 11 2621,-51 22 0,91-48-2839,0 0 1,0 0-1,0 0 1,0 0-1,-1-1 0,1 1 1,0-1-1,-1 1 0,1-1 1,0 0-1,-4 0 0,5 0 163,0-1 0,0 1-1,0-1 1,1 1-1,-1-1 1,0 0 0,0 1-1,0-1 1,1 0-1,-1 1 1,0-1 0,1 0-1,-1 0 1,1 0-1,-1 1 1,1-1 0,-1 0-1,1 0 1,0 0-1,-1 0 1,1 0 0,0 0-1,0 0 1,-1 0 0,1 0-1,0 0 1,0 0-1,0 0 1,0 0 0,1-2-1,-1-5-391,1-1 0,0 1 0,0 0 0,1-1 1,0 1-1,3-9 0,24-52-291,-21 51 739,42-87 266,0 7 2680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48.037"/>
    </inkml:context>
    <inkml:brush xml:id="br0">
      <inkml:brushProperty name="width" value="0.05" units="cm"/>
      <inkml:brushProperty name="height" value="0.05" units="cm"/>
    </inkml:brush>
  </inkml:definitions>
  <inkml:trace contextRef="#ctx0" brushRef="#br0">0 1 24575,'5'0'0,"15"4"0,30 2 0,26 0 0,35-1 0,26 7 0,17 2 0,4-2 0,-15-2 0,-14-4 0,-20-2 0,-20-2 0,-20-1 0,-17-1 0,-14-1 0,-12 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49.635"/>
    </inkml:context>
    <inkml:brush xml:id="br0">
      <inkml:brushProperty name="width" value="0.05" units="cm"/>
      <inkml:brushProperty name="height" value="0.05" units="cm"/>
    </inkml:brush>
  </inkml:definitions>
  <inkml:trace contextRef="#ctx0" brushRef="#br0">0 1 24575,'2013'0'-1365,"-1989"0"-5461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50.909"/>
    </inkml:context>
    <inkml:brush xml:id="br0">
      <inkml:brushProperty name="width" value="0.05" units="cm"/>
      <inkml:brushProperty name="height" value="0.05" units="cm"/>
    </inkml:brush>
  </inkml:definitions>
  <inkml:trace contextRef="#ctx0" brushRef="#br0">0 84 24575,'68'-4'0,"0"-2"0,66-16 0,-6 1 0,316-10 291,4 32-606,-163 2-1026,-255-3-5485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52.648"/>
    </inkml:context>
    <inkml:brush xml:id="br0">
      <inkml:brushProperty name="width" value="0.05" units="cm"/>
      <inkml:brushProperty name="height" value="0.05" units="cm"/>
    </inkml:brush>
  </inkml:definitions>
  <inkml:trace contextRef="#ctx0" brushRef="#br0">1 565 24575,'71'-2'0,"108"-17"0,68-28 0,-220 41 0,868-224-2333,-496 121 1113,246-27-285,-491 121 1621,-53 18 2968,-95-2-2722,-9 0-12,-20 0 265,-32 5-84,40-2-531,1 0 0,0 2 0,0-1 0,0 2 0,1 0 0,-16 11 0,-27 14 0,-167 90-1365,-47 24-5461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54.296"/>
    </inkml:context>
    <inkml:brush xml:id="br0">
      <inkml:brushProperty name="width" value="0.05" units="cm"/>
      <inkml:brushProperty name="height" value="0.05" units="cm"/>
    </inkml:brush>
  </inkml:definitions>
  <inkml:trace contextRef="#ctx0" brushRef="#br0">77 593 24575,'1638'0'0,"-1618"-1"0,1-1 0,-1-1 0,0-1 0,29-9 0,-47 11 0,-14 1 0,-140 0 0,-1481 3-4774,1629-2 4783,-36-3 1065,39 3-1058,1 0 0,0 0 1,0 0-1,0 0 0,0 0 0,-1 0 1,1 0-1,0 0 0,0 0 0,0 0 0,0 0 1,-1 0-1,1 0 0,0 0 0,0-1 1,0 1-1,0 0 0,-1 0 0,1 0 1,0 0-1,0 0 0,0 0 0,0 0 0,0-1 1,0 1-1,0 0 0,-1 0 0,1 0 1,0 0-1,0 0 0,0-1 0,0 1 0,0 0 1,0 0-1,0 0 0,0 0 0,0-1 1,0 1-1,0 0 0,0 0 0,0 0 0,0 0 1,0-1-1,0 1 0,0 0 0,0 0 1,0 0-1,0 0 0,0 0 0,0-1 0,0 1 1,0 0-1,1 0 0,-1 0 0,0-1 1,23-11 883,20-4-762,1 2 0,52-9-1,7-1-885,514-135-4925,288-73-72,-645 167 5282,-221 52 1846,-69 20 1182,-221 77 6635,84-21-11218,32-18 491,184-61-2761,33-2 2571,-39 8 715,27-6 4313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55.689"/>
    </inkml:context>
    <inkml:brush xml:id="br0">
      <inkml:brushProperty name="width" value="0.05" units="cm"/>
      <inkml:brushProperty name="height" value="0.05" units="cm"/>
    </inkml:brush>
  </inkml:definitions>
  <inkml:trace contextRef="#ctx0" brushRef="#br0">0 56 24575,'1'-1'0,"-1"0"0,0 0 0,0 0 0,1 0 0,-1 0 0,1 0 0,-1 0 0,1 0 0,-1 0 0,1 1 0,-1-1 0,1 0 0,0 0 0,-1 1 0,1-1 0,0 1 0,0-1 0,0 0 0,-1 1 0,1-1 0,0 1 0,0 0 0,0-1 0,0 1 0,0 0 0,0-1 0,1 1 0,30-6 0,-30 6 0,713-30 0,-655 30-1365,-38 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11.371"/>
    </inkml:context>
    <inkml:brush xml:id="br0">
      <inkml:brushProperty name="width" value="0.05" units="cm"/>
      <inkml:brushProperty name="height" value="0.05" units="cm"/>
    </inkml:brush>
  </inkml:definitions>
  <inkml:trace contextRef="#ctx0" brushRef="#br0">1 30 24575,'5'0'0,"10"-4"0,18-3 0,37 1 0,40 1 0,49 1 0,36 2 0,14 1-547,9 0 547,-17 1-2127,-15 1 2127,-19-1 0,-34 0-1072,-29 0 1072,-14 1 0,-17-1 0,-21 0-4445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56.973"/>
    </inkml:context>
    <inkml:brush xml:id="br0">
      <inkml:brushProperty name="width" value="0.05" units="cm"/>
      <inkml:brushProperty name="height" value="0.05" units="cm"/>
    </inkml:brush>
  </inkml:definitions>
  <inkml:trace contextRef="#ctx0" brushRef="#br0">43 219 24575,'1101'0'0,"-1290"13"79,105-5-1288,-40 3-2003,-174 14-2003,0-5 3328,278-19 1874,2 1 10,0-1 0,0-2 1,-28-2-1,44 2 102,1 1 1,-1 0-1,1 0 1,-1 0-1,1-1 1,-1 1-1,1 0 1,-1-1-1,1 0 1,0 1-1,-1-1 1,1 0-1,0 1 1,0-1-1,-1 0 1,1 0-1,0 0 1,0 0-1,0 0 1,0-1-1,-1-1 1,2 2-26,0-1 0,0 1 1,0 0-1,0 0 0,0 0 0,0 0 1,1 0-1,-1 0 0,0-1 0,1 1 0,-1 0 1,1 0-1,-1 0 0,1 0 0,-1 0 1,1 0-1,0 0 0,-1 1 0,1-1 1,0 0-1,1-1 0,5-4 188,0 0-1,1 1 1,-1-1-1,1 2 1,12-7-1,63-21 3132,46-6-6756,6-3-147,12-11 3044,-4-2 2298</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58.104"/>
    </inkml:context>
    <inkml:brush xml:id="br0">
      <inkml:brushProperty name="width" value="0.05" units="cm"/>
      <inkml:brushProperty name="height" value="0.05" units="cm"/>
    </inkml:brush>
  </inkml:definitions>
  <inkml:trace contextRef="#ctx0" brushRef="#br0">0 242 24575,'540'-26'0,"-460"20"0,947-104-3718,-296 25 1465,-720 84 2316,154-13-93,-59 15 3311,-96 0-2646,-10-1-626,-1 0-1,1 0 1,0 0 0,0 0 0,0 0 0,0 0 0,0 0 0,0 0 0,0 0 0,0 0-1,0 0 1,0 0 0,0 0 0,0 0 0,0 0 0,0 0 0,0 0 0,0 0 0,0 1-1,0-1 1,0 0 0,0 0 0,0 0 0,0 0 0,0 0 0,0 0 0,1 0 0,-1 0-1,-10 1-6434</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59.826"/>
    </inkml:context>
    <inkml:brush xml:id="br0">
      <inkml:brushProperty name="width" value="0.05" units="cm"/>
      <inkml:brushProperty name="height" value="0.05" units="cm"/>
    </inkml:brush>
  </inkml:definitions>
  <inkml:trace contextRef="#ctx0" brushRef="#br0">1 1 24575,'0'1'0,"0"0"0,1 0 0,-1 0 0,0 0 0,1 0 0,-1 0 0,1 0 0,0 0 0,-1 0 0,1 0 0,-1-1 0,1 1 0,0 0 0,0 0 0,0 0 0,-1-1 0,1 1 0,0-1 0,0 1 0,0 0 0,0-1 0,0 0 0,0 1 0,2 0 0,31 9 0,-31-9 0,167 28 0,-122-22 0,177 25-748,91 11-2247,83 9 2247,73 7 748,2408 233-9477,-2622-278 10735,-203-14-655,-23 1 3904,-63-4-700,-18 2-2197,33 1-1374,-23-1-6480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1:56.832"/>
    </inkml:context>
    <inkml:brush xml:id="br0">
      <inkml:brushProperty name="width" value="0.35" units="cm"/>
      <inkml:brushProperty name="height" value="0.35" units="cm"/>
    </inkml:brush>
  </inkml:definitions>
  <inkml:trace contextRef="#ctx0" brushRef="#br0">177 343 24575,'4'-3'0,"-1"1"0,0 0 0,1 0 0,-1 0 0,1 1 0,0-1 0,0 1 0,-1 0 0,1 0 0,7-1 0,-2 0 0,97-16-16,209-8 0,-245 23-48,889-68-1822,-57 3-567,249 28 1725,-843 32-108,2-11-123,-220 8 980,119-32 0,-186 36 188,-23 7-199,0 0 0,0 0 0,0 0-1,0-1 1,0 1 0,-1 0 0,1 0 0,0 0 0,0 0 0,0 0 69,-1 0-69,1 0 0,0 0 0,0-1 0,0 1-1,0 0 1,0 0 0,0 0 0,0 0 0,0 0 0,0 0 0,0 0 0,0 0 0,0-1-1,0 1 1,0 0 0,0 0 0,0 0 0,0 0 0,0 0 0,0 0 0,0 0 0,0 0-1,0-1 1,0 1 0,0 0 0,1-1 99,-1 1-99,0 0 0,0 0 0,0 0-1,0 0 1,0 0 0,1 0 0,-1 0 0,0 0 0,0 0 0,0 0 0,0 0 0,0 0-1,0 0 1,0 0 0,-5-1 216,-1 0 0,1 1 0,-1 0-1,-10 0 1,-150 19 1631,152-17-1748,-538 92 1983,-2 22-2765,444-92 361,-1272 314-2956,998-238 2895,-279 58-110,-5-40-1,523-103 945,156-18-334,41-7-229,-20 4 47,212-43-743,1588-364-5692,-1791 402 7169,0 2-1,0 2 1,1 2-1,58 0 1,154 10 2212,121-3-2903,-344-1 0,82-1-1161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1:58.425"/>
    </inkml:context>
    <inkml:brush xml:id="br0">
      <inkml:brushProperty name="width" value="0.35" units="cm"/>
      <inkml:brushProperty name="height" value="0.35" units="cm"/>
    </inkml:brush>
  </inkml:definitions>
  <inkml:trace contextRef="#ctx0" brushRef="#br0">1 216 24575,'10'-4'0,"0"0"0,0 1 0,22-4 0,2-1 0,445-87 0,10 39 0,320 17-2318,-704 42 2275,-1 5 1,179 36-1,-269-41 54,335 83 2424,-295-71-3800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1:59.713"/>
    </inkml:context>
    <inkml:brush xml:id="br0">
      <inkml:brushProperty name="width" value="0.35" units="cm"/>
      <inkml:brushProperty name="height" value="0.35" units="cm"/>
    </inkml:brush>
  </inkml:definitions>
  <inkml:trace contextRef="#ctx0" brushRef="#br0">0 507 24575,'27'-1'0,"-1"-2"0,1 0 0,-1-2 0,29-10 0,2 1 0,356-57 0,-211 40 0,608-84-2397,-333 31 2155,-194 29 74,-244 48 125,3 1 865,47-15-1,-76 17-670,-1-1 0,1 0 0,-1 0 0,0-2 0,0 1-1,-1-1 1,20-16 0,-11 9 191,-13 14-684,-7 12-1023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12.486"/>
    </inkml:context>
    <inkml:brush xml:id="br0">
      <inkml:brushProperty name="width" value="0.05" units="cm"/>
      <inkml:brushProperty name="height" value="0.05" units="cm"/>
    </inkml:brush>
  </inkml:definitions>
  <inkml:trace contextRef="#ctx0" brushRef="#br0">1 1 24575,'257'12'43,"-123"-2"-379,105 2-839,622 46-3258,4 19 3653,87 37-489,-178 20 1269,-737-125 146,-29-4 272,-9-1-205,-17 2 694,-139 21 3140,-753 148-6889,643-114-288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13.598"/>
    </inkml:context>
    <inkml:brush xml:id="br0">
      <inkml:brushProperty name="width" value="0.05" units="cm"/>
      <inkml:brushProperty name="height" value="0.05" units="cm"/>
    </inkml:brush>
  </inkml:definitions>
  <inkml:trace contextRef="#ctx0" brushRef="#br0">0 972 24575,'205'-117'47,"-8"2"-282,345-108-2078,28 50 263,-171 74 2069,627-74-1,432 102-475,-1348 72-706,301 13 321,-395-12 1098,42 6-172,-55-8 94,0 1 1,0 0-1,0 0 0,-1 0 0,1 0 0,0 0 1,-1 0-1,1 1 0,-1 0 0,1-1 1,-1 1-1,0 0 0,0 0 0,0 0 1,3 4-1,-4-5-180,-1 0 0,1 0 1,-1 0-1,0-1 0,0 1 0,1 0 1,-1 0-1,0 0 0,0 0 0,0 0 1,0 0-1,0 0 0,0-1 0,0 1 1,0 0-1,-1 0 0,1 0 0,0 0 1,0 0-1,-1-1 0,1 1 0,0 0 1,-1 0-1,1 0 0,-1-1 0,1 1 1,-2 1-1,-6 8-863,0-1 0,-20 16 0,-36 28-898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14.932"/>
    </inkml:context>
    <inkml:brush xml:id="br0">
      <inkml:brushProperty name="width" value="0.05" units="cm"/>
      <inkml:brushProperty name="height" value="0.05" units="cm"/>
    </inkml:brush>
  </inkml:definitions>
  <inkml:trace contextRef="#ctx0" brushRef="#br0">1 1 24575,'108'6'0,"-44"0"0,92 4 0,67 2-341,64 9-1025,718 88-1491,-228-21 1282,-675-78 1523,388 42-1116,-5 23 187,-359-47 1769,-108-22 1,-18-6-758,0 0 0,0 0 0,0 0 0,0 0 0,0 0 0,0 0 0,0 0 0,0 0 0,0 0 0,0 0 0,-1 0 0,1 0 0,0 0 0,0 0 0,0 0 0,0 0 0,0 0 0,0 0 0,0 0 0,0 0 0,0 0 0,0 0 0,0 0 0,0 0 0,0 0 0,-1 0 0,1 1 0,0-1 0,0 0 1,0 0-1,0 0 0,0 0 0,0 0 0,0 0 0,0 0 0,0 0 0,0 0 0,0 0 0,0 0 0,0 0 0,0 1 0,0-1 0,0 0 0,0 0 0,0 0 0,0 0 0,0 0 0,0 0 0,0 0 0,0 0 0,0 0 0,0 0 0,0 0 0,0 1 0,1-1 0,-1 0 0,0 0 0,0 0 0,0 0 0,0 0 0,0 0 0,0 0 0,0 0 0,0 0 1,0 0-1,-31 2 3765,19-1-3756,-37 2-872,-5 2-5648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16.230"/>
    </inkml:context>
    <inkml:brush xml:id="br0">
      <inkml:brushProperty name="width" value="0.05" units="cm"/>
      <inkml:brushProperty name="height" value="0.05" units="cm"/>
    </inkml:brush>
  </inkml:definitions>
  <inkml:trace contextRef="#ctx0" brushRef="#br0">0 278 24575,'1'-1'0,"-1"0"0,0 0 0,1 0 0,-1 1 0,0-1 0,1 0 0,-1 0 0,1 0 0,-1 0 0,1 1 0,-1-1 0,1 0 0,0 0 0,-1 1 0,1-1 0,0 1 0,0-1 0,-1 1 0,1-1 0,0 1 0,0-1 0,0 1 0,0-1 0,0 1 0,1 0 0,31-9 0,-23 7 0,531-90-79,-438 78-133,840-93-4111,10 71 2709,-925 36 1600,685 21-285,-691-20 820,1 2 0,-1 0 0,38 11-1,-58-14-264,0 1-1,-1-1 0,1 1 1,-1 0-1,1 0 0,0 0 1,-1 0-1,0 0 1,1 0-1,1 1 0,-3-1-200,0-1 0,1 1 0,-1-1 0,0 1-1,1-1 1,-1 1 0,0 0 0,0-1 0,1 1 0,-1-1-1,0 1 1,0 0 0,0-1 0,0 1 0,0-1 0,0 1-1,0 0 1,0-1 0,0 1 0,0 0 0,-2 3-14,1-1-1,-1 0 1,0 0 0,1 0 0,-1 0 0,-1-1-1,1 1 1,0 0 0,-5 3 0,-36 32-329,-59 42-1,75-60-410,-102 74-6127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17.884"/>
    </inkml:context>
    <inkml:brush xml:id="br0">
      <inkml:brushProperty name="width" value="0.05" units="cm"/>
      <inkml:brushProperty name="height" value="0.05" units="cm"/>
    </inkml:brush>
  </inkml:definitions>
  <inkml:trace contextRef="#ctx0" brushRef="#br0">0 1 24575,'0'0'0,"0"1"0,0-1 0,0 1 0,0-1 0,0 1 0,1-1 0,-1 1 0,0-1 0,0 1 0,0-1 0,0 1 0,1-1 0,-1 1 0,0-1 0,1 0 0,-1 1 0,0-1 0,1 1 0,-1-1 0,0 0 0,1 1 0,-1-1 0,1 0 0,-1 0 0,1 1 0,20 4 0,110 6 0,-95-9 0,136 8-170,67 3-509,62 8-269,230 21-2784,713 100 3087,-962-94-1304,-189-31 1729,422 87-873,-496-99 1141,-7-3 845,-1 1 1,24 10 0,-27-8-2378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02:20:19.127"/>
    </inkml:context>
    <inkml:brush xml:id="br0">
      <inkml:brushProperty name="width" value="0.05" units="cm"/>
      <inkml:brushProperty name="height" value="0.05" units="cm"/>
    </inkml:brush>
  </inkml:definitions>
  <inkml:trace contextRef="#ctx0" brushRef="#br0">0 117 24575,'0'-1'0,"0"1"0,0-1 0,1 1 0,-1-1 0,0 1 0,0-1 0,0 1 0,0-1 0,1 0 0,-1 1 0,0-1 0,1 1 0,-1-1 0,0 1 0,1 0 0,-1-1 0,1 1 0,-1-1 0,0 1 0,1 0 0,-1-1 0,1 1 0,-1 0 0,1-1 0,-1 1 0,1 0 0,-1 0 0,2-1 0,21-3 0,-14 3 0,164-16 0,-119 13 0,176-13-918,76-1-2753,1843-24 2753,-1504 64 1688,-461-13-658,-145-8-707,-11 0-2376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64DCF-05CA-483D-B566-E1C73CBD6BEA}" type="datetimeFigureOut">
              <a:rPr lang="en-IN" smtClean="0"/>
              <a:t>23-03-2022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D290F-154E-46FA-A94C-46B68330A829}" type="slidenum">
              <a:rPr lang="en-IN" smtClean="0"/>
              <a:t>‹#›</a:t>
            </a:fld>
            <a:endParaRPr lang="en-IN"/>
          </a:p>
        </p:txBody>
      </p:sp>
    </p:spTree>
    <p:extLst>
      <p:ext uri="{BB962C8B-B14F-4D97-AF65-F5344CB8AC3E}">
        <p14:creationId xmlns:p14="http://schemas.microsoft.com/office/powerpoint/2010/main" val="4002163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3ABE4C9-F344-4512-93E2-77CA29660CA9}" type="slidenum">
              <a:rPr lang="en-IN" smtClean="0"/>
              <a:t>7</a:t>
            </a:fld>
            <a:endParaRPr lang="en-IN" dirty="0"/>
          </a:p>
        </p:txBody>
      </p:sp>
    </p:spTree>
    <p:extLst>
      <p:ext uri="{BB962C8B-B14F-4D97-AF65-F5344CB8AC3E}">
        <p14:creationId xmlns:p14="http://schemas.microsoft.com/office/powerpoint/2010/main" val="183911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Bahnschrift" panose="020B0502040204020203" pitchFamily="34" charset="0"/>
              </a:rPr>
              <a:t>The training module  contains  information on the basics of TB, and step-by-step methods for planning Kshaya Mukta GP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Bahnschrift" panose="020B0502040204020203" pitchFamily="34" charset="0"/>
              </a:rPr>
              <a:t> and also participatory sessions for perspective-building on inequities and health as holistic wellbeing, as well</a:t>
            </a:r>
            <a:endParaRPr lang="en-IN" dirty="0"/>
          </a:p>
        </p:txBody>
      </p:sp>
      <p:sp>
        <p:nvSpPr>
          <p:cNvPr id="4" name="Slide Number Placeholder 3"/>
          <p:cNvSpPr>
            <a:spLocks noGrp="1"/>
          </p:cNvSpPr>
          <p:nvPr>
            <p:ph type="sldNum" sz="quarter" idx="5"/>
          </p:nvPr>
        </p:nvSpPr>
        <p:spPr/>
        <p:txBody>
          <a:bodyPr/>
          <a:lstStyle/>
          <a:p>
            <a:fld id="{10DD290F-154E-46FA-A94C-46B68330A829}" type="slidenum">
              <a:rPr lang="en-IN" smtClean="0"/>
              <a:t>8</a:t>
            </a:fld>
            <a:endParaRPr lang="en-IN"/>
          </a:p>
        </p:txBody>
      </p:sp>
    </p:spTree>
    <p:extLst>
      <p:ext uri="{BB962C8B-B14F-4D97-AF65-F5344CB8AC3E}">
        <p14:creationId xmlns:p14="http://schemas.microsoft.com/office/powerpoint/2010/main" val="2501024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0DD290F-154E-46FA-A94C-46B68330A829}" type="slidenum">
              <a:rPr lang="en-IN" smtClean="0"/>
              <a:t>10</a:t>
            </a:fld>
            <a:endParaRPr lang="en-IN"/>
          </a:p>
        </p:txBody>
      </p:sp>
    </p:spTree>
    <p:extLst>
      <p:ext uri="{BB962C8B-B14F-4D97-AF65-F5344CB8AC3E}">
        <p14:creationId xmlns:p14="http://schemas.microsoft.com/office/powerpoint/2010/main" val="1327989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226E-E9F1-4D00-A2AE-DD796A0E3C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FFE1815F-EB42-4895-B09A-F7831D76DB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3C21C52-5AF2-4025-82C9-6141702D8EA5}"/>
              </a:ext>
            </a:extLst>
          </p:cNvPr>
          <p:cNvSpPr>
            <a:spLocks noGrp="1"/>
          </p:cNvSpPr>
          <p:nvPr>
            <p:ph type="dt" sz="half" idx="10"/>
          </p:nvPr>
        </p:nvSpPr>
        <p:spPr/>
        <p:txBody>
          <a:bodyPr/>
          <a:lstStyle/>
          <a:p>
            <a:fld id="{8792F1F3-C154-4C24-A744-9557790DD8A3}" type="datetime1">
              <a:rPr lang="en-IN" smtClean="0"/>
              <a:t>23-03-2022</a:t>
            </a:fld>
            <a:endParaRPr lang="en-IN"/>
          </a:p>
        </p:txBody>
      </p:sp>
      <p:sp>
        <p:nvSpPr>
          <p:cNvPr id="5" name="Footer Placeholder 4">
            <a:extLst>
              <a:ext uri="{FF2B5EF4-FFF2-40B4-BE49-F238E27FC236}">
                <a16:creationId xmlns:a16="http://schemas.microsoft.com/office/drawing/2014/main" id="{B4CE8B65-F179-4A4B-A8C1-12EFC59F5F2B}"/>
              </a:ext>
            </a:extLst>
          </p:cNvPr>
          <p:cNvSpPr>
            <a:spLocks noGrp="1"/>
          </p:cNvSpPr>
          <p:nvPr>
            <p:ph type="ftr" sz="quarter" idx="11"/>
          </p:nvPr>
        </p:nvSpPr>
        <p:spPr/>
        <p:txBody>
          <a:bodyPr/>
          <a:lstStyle/>
          <a:p>
            <a:r>
              <a:rPr lang="en-IN"/>
              <a:t>Kshaya Muktha Karnataka</a:t>
            </a:r>
          </a:p>
        </p:txBody>
      </p:sp>
      <p:sp>
        <p:nvSpPr>
          <p:cNvPr id="6" name="Slide Number Placeholder 5">
            <a:extLst>
              <a:ext uri="{FF2B5EF4-FFF2-40B4-BE49-F238E27FC236}">
                <a16:creationId xmlns:a16="http://schemas.microsoft.com/office/drawing/2014/main" id="{651AB4AE-6318-4C38-8AB8-E031E5BCD31A}"/>
              </a:ext>
            </a:extLst>
          </p:cNvPr>
          <p:cNvSpPr>
            <a:spLocks noGrp="1"/>
          </p:cNvSpPr>
          <p:nvPr>
            <p:ph type="sldNum" sz="quarter" idx="12"/>
          </p:nvPr>
        </p:nvSpPr>
        <p:spPr/>
        <p:txBody>
          <a:bodyPr/>
          <a:lstStyle/>
          <a:p>
            <a:fld id="{8BD19110-0BD2-4B67-A74D-90BE98583E90}" type="slidenum">
              <a:rPr lang="en-IN" smtClean="0"/>
              <a:t>‹#›</a:t>
            </a:fld>
            <a:endParaRPr lang="en-IN"/>
          </a:p>
        </p:txBody>
      </p:sp>
    </p:spTree>
    <p:extLst>
      <p:ext uri="{BB962C8B-B14F-4D97-AF65-F5344CB8AC3E}">
        <p14:creationId xmlns:p14="http://schemas.microsoft.com/office/powerpoint/2010/main" val="27581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079E-BC82-4822-B9EE-19FA432F5A0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D099F88-94E6-4D2B-8F6A-97535BC6A7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F8EFE5D-3DC8-4286-8290-55130069EDD4}"/>
              </a:ext>
            </a:extLst>
          </p:cNvPr>
          <p:cNvSpPr>
            <a:spLocks noGrp="1"/>
          </p:cNvSpPr>
          <p:nvPr>
            <p:ph type="dt" sz="half" idx="10"/>
          </p:nvPr>
        </p:nvSpPr>
        <p:spPr/>
        <p:txBody>
          <a:bodyPr/>
          <a:lstStyle/>
          <a:p>
            <a:fld id="{A6EC6A6E-746F-4CFA-A4D4-3C68B77C7D78}" type="datetime1">
              <a:rPr lang="en-IN" smtClean="0"/>
              <a:t>23-03-2022</a:t>
            </a:fld>
            <a:endParaRPr lang="en-IN"/>
          </a:p>
        </p:txBody>
      </p:sp>
      <p:sp>
        <p:nvSpPr>
          <p:cNvPr id="5" name="Footer Placeholder 4">
            <a:extLst>
              <a:ext uri="{FF2B5EF4-FFF2-40B4-BE49-F238E27FC236}">
                <a16:creationId xmlns:a16="http://schemas.microsoft.com/office/drawing/2014/main" id="{6F0FADD1-B808-42BF-B830-89AA0A2F5E38}"/>
              </a:ext>
            </a:extLst>
          </p:cNvPr>
          <p:cNvSpPr>
            <a:spLocks noGrp="1"/>
          </p:cNvSpPr>
          <p:nvPr>
            <p:ph type="ftr" sz="quarter" idx="11"/>
          </p:nvPr>
        </p:nvSpPr>
        <p:spPr/>
        <p:txBody>
          <a:bodyPr/>
          <a:lstStyle/>
          <a:p>
            <a:r>
              <a:rPr lang="en-IN"/>
              <a:t>Kshaya Muktha Karnataka</a:t>
            </a:r>
          </a:p>
        </p:txBody>
      </p:sp>
      <p:sp>
        <p:nvSpPr>
          <p:cNvPr id="6" name="Slide Number Placeholder 5">
            <a:extLst>
              <a:ext uri="{FF2B5EF4-FFF2-40B4-BE49-F238E27FC236}">
                <a16:creationId xmlns:a16="http://schemas.microsoft.com/office/drawing/2014/main" id="{F1F37C56-117D-4A06-9604-267126FA71EC}"/>
              </a:ext>
            </a:extLst>
          </p:cNvPr>
          <p:cNvSpPr>
            <a:spLocks noGrp="1"/>
          </p:cNvSpPr>
          <p:nvPr>
            <p:ph type="sldNum" sz="quarter" idx="12"/>
          </p:nvPr>
        </p:nvSpPr>
        <p:spPr/>
        <p:txBody>
          <a:bodyPr/>
          <a:lstStyle/>
          <a:p>
            <a:fld id="{8BD19110-0BD2-4B67-A74D-90BE98583E90}" type="slidenum">
              <a:rPr lang="en-IN" smtClean="0"/>
              <a:t>‹#›</a:t>
            </a:fld>
            <a:endParaRPr lang="en-IN"/>
          </a:p>
        </p:txBody>
      </p:sp>
    </p:spTree>
    <p:extLst>
      <p:ext uri="{BB962C8B-B14F-4D97-AF65-F5344CB8AC3E}">
        <p14:creationId xmlns:p14="http://schemas.microsoft.com/office/powerpoint/2010/main" val="133709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B72ACD-E421-4A92-892C-5891899B9A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C164007-7754-42C4-85FF-8A970F33A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276EB21-B0A5-4D45-80F7-23B8C14BA54E}"/>
              </a:ext>
            </a:extLst>
          </p:cNvPr>
          <p:cNvSpPr>
            <a:spLocks noGrp="1"/>
          </p:cNvSpPr>
          <p:nvPr>
            <p:ph type="dt" sz="half" idx="10"/>
          </p:nvPr>
        </p:nvSpPr>
        <p:spPr/>
        <p:txBody>
          <a:bodyPr/>
          <a:lstStyle/>
          <a:p>
            <a:fld id="{42289327-1B12-4C26-ACF1-499A0CD3BF86}" type="datetime1">
              <a:rPr lang="en-IN" smtClean="0"/>
              <a:t>23-03-2022</a:t>
            </a:fld>
            <a:endParaRPr lang="en-IN"/>
          </a:p>
        </p:txBody>
      </p:sp>
      <p:sp>
        <p:nvSpPr>
          <p:cNvPr id="5" name="Footer Placeholder 4">
            <a:extLst>
              <a:ext uri="{FF2B5EF4-FFF2-40B4-BE49-F238E27FC236}">
                <a16:creationId xmlns:a16="http://schemas.microsoft.com/office/drawing/2014/main" id="{B0B47075-62FF-4550-9B62-CF940641B489}"/>
              </a:ext>
            </a:extLst>
          </p:cNvPr>
          <p:cNvSpPr>
            <a:spLocks noGrp="1"/>
          </p:cNvSpPr>
          <p:nvPr>
            <p:ph type="ftr" sz="quarter" idx="11"/>
          </p:nvPr>
        </p:nvSpPr>
        <p:spPr/>
        <p:txBody>
          <a:bodyPr/>
          <a:lstStyle/>
          <a:p>
            <a:r>
              <a:rPr lang="en-IN"/>
              <a:t>Kshaya Muktha Karnataka</a:t>
            </a:r>
          </a:p>
        </p:txBody>
      </p:sp>
      <p:sp>
        <p:nvSpPr>
          <p:cNvPr id="6" name="Slide Number Placeholder 5">
            <a:extLst>
              <a:ext uri="{FF2B5EF4-FFF2-40B4-BE49-F238E27FC236}">
                <a16:creationId xmlns:a16="http://schemas.microsoft.com/office/drawing/2014/main" id="{40310388-4B0B-4D26-9D28-D6064F3E0C03}"/>
              </a:ext>
            </a:extLst>
          </p:cNvPr>
          <p:cNvSpPr>
            <a:spLocks noGrp="1"/>
          </p:cNvSpPr>
          <p:nvPr>
            <p:ph type="sldNum" sz="quarter" idx="12"/>
          </p:nvPr>
        </p:nvSpPr>
        <p:spPr/>
        <p:txBody>
          <a:bodyPr/>
          <a:lstStyle/>
          <a:p>
            <a:fld id="{8BD19110-0BD2-4B67-A74D-90BE98583E90}" type="slidenum">
              <a:rPr lang="en-IN" smtClean="0"/>
              <a:t>‹#›</a:t>
            </a:fld>
            <a:endParaRPr lang="en-IN"/>
          </a:p>
        </p:txBody>
      </p:sp>
    </p:spTree>
    <p:extLst>
      <p:ext uri="{BB962C8B-B14F-4D97-AF65-F5344CB8AC3E}">
        <p14:creationId xmlns:p14="http://schemas.microsoft.com/office/powerpoint/2010/main" val="48755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69E4-93EF-42F8-8B68-52B99C2D565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C4D962A-2CEB-4A0D-9949-E83D566360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25F076C-C5B0-42EC-84C7-0AF682F7AE6A}"/>
              </a:ext>
            </a:extLst>
          </p:cNvPr>
          <p:cNvSpPr>
            <a:spLocks noGrp="1"/>
          </p:cNvSpPr>
          <p:nvPr>
            <p:ph type="dt" sz="half" idx="10"/>
          </p:nvPr>
        </p:nvSpPr>
        <p:spPr/>
        <p:txBody>
          <a:bodyPr/>
          <a:lstStyle/>
          <a:p>
            <a:fld id="{49FA9A96-98FE-4AEC-B698-D4D037EF4C30}" type="datetime1">
              <a:rPr lang="en-IN" smtClean="0"/>
              <a:t>23-03-2022</a:t>
            </a:fld>
            <a:endParaRPr lang="en-IN"/>
          </a:p>
        </p:txBody>
      </p:sp>
      <p:sp>
        <p:nvSpPr>
          <p:cNvPr id="5" name="Footer Placeholder 4">
            <a:extLst>
              <a:ext uri="{FF2B5EF4-FFF2-40B4-BE49-F238E27FC236}">
                <a16:creationId xmlns:a16="http://schemas.microsoft.com/office/drawing/2014/main" id="{688C798D-383C-4E42-8759-0DA78836763D}"/>
              </a:ext>
            </a:extLst>
          </p:cNvPr>
          <p:cNvSpPr>
            <a:spLocks noGrp="1"/>
          </p:cNvSpPr>
          <p:nvPr>
            <p:ph type="ftr" sz="quarter" idx="11"/>
          </p:nvPr>
        </p:nvSpPr>
        <p:spPr/>
        <p:txBody>
          <a:bodyPr/>
          <a:lstStyle/>
          <a:p>
            <a:r>
              <a:rPr lang="en-IN"/>
              <a:t>Kshaya Muktha Karnataka</a:t>
            </a:r>
          </a:p>
        </p:txBody>
      </p:sp>
      <p:sp>
        <p:nvSpPr>
          <p:cNvPr id="6" name="Slide Number Placeholder 5">
            <a:extLst>
              <a:ext uri="{FF2B5EF4-FFF2-40B4-BE49-F238E27FC236}">
                <a16:creationId xmlns:a16="http://schemas.microsoft.com/office/drawing/2014/main" id="{6011C23B-446C-487E-BD6E-789B22D649A3}"/>
              </a:ext>
            </a:extLst>
          </p:cNvPr>
          <p:cNvSpPr>
            <a:spLocks noGrp="1"/>
          </p:cNvSpPr>
          <p:nvPr>
            <p:ph type="sldNum" sz="quarter" idx="12"/>
          </p:nvPr>
        </p:nvSpPr>
        <p:spPr/>
        <p:txBody>
          <a:bodyPr/>
          <a:lstStyle/>
          <a:p>
            <a:fld id="{8BD19110-0BD2-4B67-A74D-90BE98583E90}" type="slidenum">
              <a:rPr lang="en-IN" smtClean="0"/>
              <a:t>‹#›</a:t>
            </a:fld>
            <a:endParaRPr lang="en-IN"/>
          </a:p>
        </p:txBody>
      </p:sp>
    </p:spTree>
    <p:extLst>
      <p:ext uri="{BB962C8B-B14F-4D97-AF65-F5344CB8AC3E}">
        <p14:creationId xmlns:p14="http://schemas.microsoft.com/office/powerpoint/2010/main" val="260166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37AB6-AAB2-47E8-AFCF-29BBE96169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4C3A53AE-C31F-44EB-AF21-88D419CCC2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C46301-C104-43B5-9DC1-DBD2C22E29FF}"/>
              </a:ext>
            </a:extLst>
          </p:cNvPr>
          <p:cNvSpPr>
            <a:spLocks noGrp="1"/>
          </p:cNvSpPr>
          <p:nvPr>
            <p:ph type="dt" sz="half" idx="10"/>
          </p:nvPr>
        </p:nvSpPr>
        <p:spPr/>
        <p:txBody>
          <a:bodyPr/>
          <a:lstStyle/>
          <a:p>
            <a:fld id="{5C7E6B22-230C-4583-BE50-28EA489D4D77}" type="datetime1">
              <a:rPr lang="en-IN" smtClean="0"/>
              <a:t>23-03-2022</a:t>
            </a:fld>
            <a:endParaRPr lang="en-IN"/>
          </a:p>
        </p:txBody>
      </p:sp>
      <p:sp>
        <p:nvSpPr>
          <p:cNvPr id="5" name="Footer Placeholder 4">
            <a:extLst>
              <a:ext uri="{FF2B5EF4-FFF2-40B4-BE49-F238E27FC236}">
                <a16:creationId xmlns:a16="http://schemas.microsoft.com/office/drawing/2014/main" id="{8CB16BD2-6A34-42E3-B5DC-28A5892E14C2}"/>
              </a:ext>
            </a:extLst>
          </p:cNvPr>
          <p:cNvSpPr>
            <a:spLocks noGrp="1"/>
          </p:cNvSpPr>
          <p:nvPr>
            <p:ph type="ftr" sz="quarter" idx="11"/>
          </p:nvPr>
        </p:nvSpPr>
        <p:spPr/>
        <p:txBody>
          <a:bodyPr/>
          <a:lstStyle/>
          <a:p>
            <a:r>
              <a:rPr lang="en-IN"/>
              <a:t>Kshaya Muktha Karnataka</a:t>
            </a:r>
          </a:p>
        </p:txBody>
      </p:sp>
      <p:sp>
        <p:nvSpPr>
          <p:cNvPr id="6" name="Slide Number Placeholder 5">
            <a:extLst>
              <a:ext uri="{FF2B5EF4-FFF2-40B4-BE49-F238E27FC236}">
                <a16:creationId xmlns:a16="http://schemas.microsoft.com/office/drawing/2014/main" id="{6CBEAA31-1322-4B97-BEF5-67505BD3ACD6}"/>
              </a:ext>
            </a:extLst>
          </p:cNvPr>
          <p:cNvSpPr>
            <a:spLocks noGrp="1"/>
          </p:cNvSpPr>
          <p:nvPr>
            <p:ph type="sldNum" sz="quarter" idx="12"/>
          </p:nvPr>
        </p:nvSpPr>
        <p:spPr/>
        <p:txBody>
          <a:bodyPr/>
          <a:lstStyle/>
          <a:p>
            <a:fld id="{8BD19110-0BD2-4B67-A74D-90BE98583E90}" type="slidenum">
              <a:rPr lang="en-IN" smtClean="0"/>
              <a:t>‹#›</a:t>
            </a:fld>
            <a:endParaRPr lang="en-IN"/>
          </a:p>
        </p:txBody>
      </p:sp>
    </p:spTree>
    <p:extLst>
      <p:ext uri="{BB962C8B-B14F-4D97-AF65-F5344CB8AC3E}">
        <p14:creationId xmlns:p14="http://schemas.microsoft.com/office/powerpoint/2010/main" val="2489837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6F6E-AAAE-42E2-9BB2-F624F0C7F52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5484AD-39BB-40AB-AA4F-355F5561A1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489892C-D9D5-4E47-A422-9254991F67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540BA4B-7A03-48A1-8F5A-C64043885480}"/>
              </a:ext>
            </a:extLst>
          </p:cNvPr>
          <p:cNvSpPr>
            <a:spLocks noGrp="1"/>
          </p:cNvSpPr>
          <p:nvPr>
            <p:ph type="dt" sz="half" idx="10"/>
          </p:nvPr>
        </p:nvSpPr>
        <p:spPr/>
        <p:txBody>
          <a:bodyPr/>
          <a:lstStyle/>
          <a:p>
            <a:fld id="{9FF7C22E-C6E0-456C-9C73-DE420D6DB5A7}" type="datetime1">
              <a:rPr lang="en-IN" smtClean="0"/>
              <a:t>23-03-2022</a:t>
            </a:fld>
            <a:endParaRPr lang="en-IN"/>
          </a:p>
        </p:txBody>
      </p:sp>
      <p:sp>
        <p:nvSpPr>
          <p:cNvPr id="6" name="Footer Placeholder 5">
            <a:extLst>
              <a:ext uri="{FF2B5EF4-FFF2-40B4-BE49-F238E27FC236}">
                <a16:creationId xmlns:a16="http://schemas.microsoft.com/office/drawing/2014/main" id="{1BDD3C77-B7C9-424B-9CA4-1240442AE040}"/>
              </a:ext>
            </a:extLst>
          </p:cNvPr>
          <p:cNvSpPr>
            <a:spLocks noGrp="1"/>
          </p:cNvSpPr>
          <p:nvPr>
            <p:ph type="ftr" sz="quarter" idx="11"/>
          </p:nvPr>
        </p:nvSpPr>
        <p:spPr/>
        <p:txBody>
          <a:bodyPr/>
          <a:lstStyle/>
          <a:p>
            <a:r>
              <a:rPr lang="en-IN"/>
              <a:t>Kshaya Muktha Karnataka</a:t>
            </a:r>
          </a:p>
        </p:txBody>
      </p:sp>
      <p:sp>
        <p:nvSpPr>
          <p:cNvPr id="7" name="Slide Number Placeholder 6">
            <a:extLst>
              <a:ext uri="{FF2B5EF4-FFF2-40B4-BE49-F238E27FC236}">
                <a16:creationId xmlns:a16="http://schemas.microsoft.com/office/drawing/2014/main" id="{A55508C8-B1C9-4649-8DF5-D386073AD545}"/>
              </a:ext>
            </a:extLst>
          </p:cNvPr>
          <p:cNvSpPr>
            <a:spLocks noGrp="1"/>
          </p:cNvSpPr>
          <p:nvPr>
            <p:ph type="sldNum" sz="quarter" idx="12"/>
          </p:nvPr>
        </p:nvSpPr>
        <p:spPr/>
        <p:txBody>
          <a:bodyPr/>
          <a:lstStyle/>
          <a:p>
            <a:fld id="{8BD19110-0BD2-4B67-A74D-90BE98583E90}" type="slidenum">
              <a:rPr lang="en-IN" smtClean="0"/>
              <a:t>‹#›</a:t>
            </a:fld>
            <a:endParaRPr lang="en-IN"/>
          </a:p>
        </p:txBody>
      </p:sp>
    </p:spTree>
    <p:extLst>
      <p:ext uri="{BB962C8B-B14F-4D97-AF65-F5344CB8AC3E}">
        <p14:creationId xmlns:p14="http://schemas.microsoft.com/office/powerpoint/2010/main" val="882747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C69CE-83D3-4D69-8058-B858E6EBD71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E3A802F-F9B0-407D-B93B-1D7AEB04B9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7523E6-7AE7-40DD-9EA5-875AEED3F1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C9C658C-6AD3-45ED-B5A7-02528D3641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565951-FDE5-4163-9BAF-B451F36089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AB9EBE2-0ED4-472A-A7CD-2E23404ABACC}"/>
              </a:ext>
            </a:extLst>
          </p:cNvPr>
          <p:cNvSpPr>
            <a:spLocks noGrp="1"/>
          </p:cNvSpPr>
          <p:nvPr>
            <p:ph type="dt" sz="half" idx="10"/>
          </p:nvPr>
        </p:nvSpPr>
        <p:spPr/>
        <p:txBody>
          <a:bodyPr/>
          <a:lstStyle/>
          <a:p>
            <a:fld id="{92C759BC-AC5E-4C48-8DBA-C513787E85C3}" type="datetime1">
              <a:rPr lang="en-IN" smtClean="0"/>
              <a:t>23-03-2022</a:t>
            </a:fld>
            <a:endParaRPr lang="en-IN"/>
          </a:p>
        </p:txBody>
      </p:sp>
      <p:sp>
        <p:nvSpPr>
          <p:cNvPr id="8" name="Footer Placeholder 7">
            <a:extLst>
              <a:ext uri="{FF2B5EF4-FFF2-40B4-BE49-F238E27FC236}">
                <a16:creationId xmlns:a16="http://schemas.microsoft.com/office/drawing/2014/main" id="{133681B3-3566-4F3F-ADF7-4A859B41936F}"/>
              </a:ext>
            </a:extLst>
          </p:cNvPr>
          <p:cNvSpPr>
            <a:spLocks noGrp="1"/>
          </p:cNvSpPr>
          <p:nvPr>
            <p:ph type="ftr" sz="quarter" idx="11"/>
          </p:nvPr>
        </p:nvSpPr>
        <p:spPr/>
        <p:txBody>
          <a:bodyPr/>
          <a:lstStyle/>
          <a:p>
            <a:r>
              <a:rPr lang="en-IN"/>
              <a:t>Kshaya Muktha Karnataka</a:t>
            </a:r>
          </a:p>
        </p:txBody>
      </p:sp>
      <p:sp>
        <p:nvSpPr>
          <p:cNvPr id="9" name="Slide Number Placeholder 8">
            <a:extLst>
              <a:ext uri="{FF2B5EF4-FFF2-40B4-BE49-F238E27FC236}">
                <a16:creationId xmlns:a16="http://schemas.microsoft.com/office/drawing/2014/main" id="{00319D13-872F-433F-BD09-771F22883DF2}"/>
              </a:ext>
            </a:extLst>
          </p:cNvPr>
          <p:cNvSpPr>
            <a:spLocks noGrp="1"/>
          </p:cNvSpPr>
          <p:nvPr>
            <p:ph type="sldNum" sz="quarter" idx="12"/>
          </p:nvPr>
        </p:nvSpPr>
        <p:spPr/>
        <p:txBody>
          <a:bodyPr/>
          <a:lstStyle/>
          <a:p>
            <a:fld id="{8BD19110-0BD2-4B67-A74D-90BE98583E90}" type="slidenum">
              <a:rPr lang="en-IN" smtClean="0"/>
              <a:t>‹#›</a:t>
            </a:fld>
            <a:endParaRPr lang="en-IN"/>
          </a:p>
        </p:txBody>
      </p:sp>
    </p:spTree>
    <p:extLst>
      <p:ext uri="{BB962C8B-B14F-4D97-AF65-F5344CB8AC3E}">
        <p14:creationId xmlns:p14="http://schemas.microsoft.com/office/powerpoint/2010/main" val="1108888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84F82-FA89-40DD-9C82-80751AC4CCB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AC17F37-518E-4E38-B129-9076948732B1}"/>
              </a:ext>
            </a:extLst>
          </p:cNvPr>
          <p:cNvSpPr>
            <a:spLocks noGrp="1"/>
          </p:cNvSpPr>
          <p:nvPr>
            <p:ph type="dt" sz="half" idx="10"/>
          </p:nvPr>
        </p:nvSpPr>
        <p:spPr/>
        <p:txBody>
          <a:bodyPr/>
          <a:lstStyle/>
          <a:p>
            <a:fld id="{4081DFE8-4439-4D2B-BAA9-847FA89449BD}" type="datetime1">
              <a:rPr lang="en-IN" smtClean="0"/>
              <a:t>23-03-2022</a:t>
            </a:fld>
            <a:endParaRPr lang="en-IN"/>
          </a:p>
        </p:txBody>
      </p:sp>
      <p:sp>
        <p:nvSpPr>
          <p:cNvPr id="4" name="Footer Placeholder 3">
            <a:extLst>
              <a:ext uri="{FF2B5EF4-FFF2-40B4-BE49-F238E27FC236}">
                <a16:creationId xmlns:a16="http://schemas.microsoft.com/office/drawing/2014/main" id="{3E3BEC41-6DB5-4505-BC30-FA9CB2EE0FF0}"/>
              </a:ext>
            </a:extLst>
          </p:cNvPr>
          <p:cNvSpPr>
            <a:spLocks noGrp="1"/>
          </p:cNvSpPr>
          <p:nvPr>
            <p:ph type="ftr" sz="quarter" idx="11"/>
          </p:nvPr>
        </p:nvSpPr>
        <p:spPr/>
        <p:txBody>
          <a:bodyPr/>
          <a:lstStyle/>
          <a:p>
            <a:r>
              <a:rPr lang="en-IN"/>
              <a:t>Kshaya Muktha Karnataka</a:t>
            </a:r>
          </a:p>
        </p:txBody>
      </p:sp>
      <p:sp>
        <p:nvSpPr>
          <p:cNvPr id="5" name="Slide Number Placeholder 4">
            <a:extLst>
              <a:ext uri="{FF2B5EF4-FFF2-40B4-BE49-F238E27FC236}">
                <a16:creationId xmlns:a16="http://schemas.microsoft.com/office/drawing/2014/main" id="{862FBFE6-EA35-4617-B5B4-33EEDEBD1C48}"/>
              </a:ext>
            </a:extLst>
          </p:cNvPr>
          <p:cNvSpPr>
            <a:spLocks noGrp="1"/>
          </p:cNvSpPr>
          <p:nvPr>
            <p:ph type="sldNum" sz="quarter" idx="12"/>
          </p:nvPr>
        </p:nvSpPr>
        <p:spPr/>
        <p:txBody>
          <a:bodyPr/>
          <a:lstStyle/>
          <a:p>
            <a:fld id="{8BD19110-0BD2-4B67-A74D-90BE98583E90}" type="slidenum">
              <a:rPr lang="en-IN" smtClean="0"/>
              <a:t>‹#›</a:t>
            </a:fld>
            <a:endParaRPr lang="en-IN"/>
          </a:p>
        </p:txBody>
      </p:sp>
    </p:spTree>
    <p:extLst>
      <p:ext uri="{BB962C8B-B14F-4D97-AF65-F5344CB8AC3E}">
        <p14:creationId xmlns:p14="http://schemas.microsoft.com/office/powerpoint/2010/main" val="3923070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68D88-1178-464C-84CA-2864B03FAEA2}"/>
              </a:ext>
            </a:extLst>
          </p:cNvPr>
          <p:cNvSpPr>
            <a:spLocks noGrp="1"/>
          </p:cNvSpPr>
          <p:nvPr>
            <p:ph type="dt" sz="half" idx="10"/>
          </p:nvPr>
        </p:nvSpPr>
        <p:spPr/>
        <p:txBody>
          <a:bodyPr/>
          <a:lstStyle/>
          <a:p>
            <a:fld id="{12A9D840-1081-4292-B008-561F4ACB544F}" type="datetime1">
              <a:rPr lang="en-IN" smtClean="0"/>
              <a:t>23-03-2022</a:t>
            </a:fld>
            <a:endParaRPr lang="en-IN"/>
          </a:p>
        </p:txBody>
      </p:sp>
      <p:sp>
        <p:nvSpPr>
          <p:cNvPr id="3" name="Footer Placeholder 2">
            <a:extLst>
              <a:ext uri="{FF2B5EF4-FFF2-40B4-BE49-F238E27FC236}">
                <a16:creationId xmlns:a16="http://schemas.microsoft.com/office/drawing/2014/main" id="{3A68752A-17F6-4457-B289-19A0504FF786}"/>
              </a:ext>
            </a:extLst>
          </p:cNvPr>
          <p:cNvSpPr>
            <a:spLocks noGrp="1"/>
          </p:cNvSpPr>
          <p:nvPr>
            <p:ph type="ftr" sz="quarter" idx="11"/>
          </p:nvPr>
        </p:nvSpPr>
        <p:spPr/>
        <p:txBody>
          <a:bodyPr/>
          <a:lstStyle/>
          <a:p>
            <a:r>
              <a:rPr lang="en-IN"/>
              <a:t>Kshaya Muktha Karnataka</a:t>
            </a:r>
          </a:p>
        </p:txBody>
      </p:sp>
      <p:sp>
        <p:nvSpPr>
          <p:cNvPr id="4" name="Slide Number Placeholder 3">
            <a:extLst>
              <a:ext uri="{FF2B5EF4-FFF2-40B4-BE49-F238E27FC236}">
                <a16:creationId xmlns:a16="http://schemas.microsoft.com/office/drawing/2014/main" id="{CEBBB28B-B215-43AA-B0FE-AE50FDD86BFA}"/>
              </a:ext>
            </a:extLst>
          </p:cNvPr>
          <p:cNvSpPr>
            <a:spLocks noGrp="1"/>
          </p:cNvSpPr>
          <p:nvPr>
            <p:ph type="sldNum" sz="quarter" idx="12"/>
          </p:nvPr>
        </p:nvSpPr>
        <p:spPr/>
        <p:txBody>
          <a:bodyPr/>
          <a:lstStyle/>
          <a:p>
            <a:fld id="{8BD19110-0BD2-4B67-A74D-90BE98583E90}" type="slidenum">
              <a:rPr lang="en-IN" smtClean="0"/>
              <a:t>‹#›</a:t>
            </a:fld>
            <a:endParaRPr lang="en-IN"/>
          </a:p>
        </p:txBody>
      </p:sp>
    </p:spTree>
    <p:extLst>
      <p:ext uri="{BB962C8B-B14F-4D97-AF65-F5344CB8AC3E}">
        <p14:creationId xmlns:p14="http://schemas.microsoft.com/office/powerpoint/2010/main" val="3790112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46C9-242A-4E4A-A7F4-11C7A29295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963014F-55CD-4D6F-8C4A-31F6ECE8B9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A795BD3-26B4-4EAA-8DF6-A3706418AD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F06768-D42C-434B-A7D6-DDEEC0C23C05}"/>
              </a:ext>
            </a:extLst>
          </p:cNvPr>
          <p:cNvSpPr>
            <a:spLocks noGrp="1"/>
          </p:cNvSpPr>
          <p:nvPr>
            <p:ph type="dt" sz="half" idx="10"/>
          </p:nvPr>
        </p:nvSpPr>
        <p:spPr/>
        <p:txBody>
          <a:bodyPr/>
          <a:lstStyle/>
          <a:p>
            <a:fld id="{1596733E-39D7-49CE-8B0B-0D540ECE8C34}" type="datetime1">
              <a:rPr lang="en-IN" smtClean="0"/>
              <a:t>23-03-2022</a:t>
            </a:fld>
            <a:endParaRPr lang="en-IN"/>
          </a:p>
        </p:txBody>
      </p:sp>
      <p:sp>
        <p:nvSpPr>
          <p:cNvPr id="6" name="Footer Placeholder 5">
            <a:extLst>
              <a:ext uri="{FF2B5EF4-FFF2-40B4-BE49-F238E27FC236}">
                <a16:creationId xmlns:a16="http://schemas.microsoft.com/office/drawing/2014/main" id="{5D59A475-0ABD-4BCE-9DC0-ECB9B72E0F48}"/>
              </a:ext>
            </a:extLst>
          </p:cNvPr>
          <p:cNvSpPr>
            <a:spLocks noGrp="1"/>
          </p:cNvSpPr>
          <p:nvPr>
            <p:ph type="ftr" sz="quarter" idx="11"/>
          </p:nvPr>
        </p:nvSpPr>
        <p:spPr/>
        <p:txBody>
          <a:bodyPr/>
          <a:lstStyle/>
          <a:p>
            <a:r>
              <a:rPr lang="en-IN"/>
              <a:t>Kshaya Muktha Karnataka</a:t>
            </a:r>
          </a:p>
        </p:txBody>
      </p:sp>
      <p:sp>
        <p:nvSpPr>
          <p:cNvPr id="7" name="Slide Number Placeholder 6">
            <a:extLst>
              <a:ext uri="{FF2B5EF4-FFF2-40B4-BE49-F238E27FC236}">
                <a16:creationId xmlns:a16="http://schemas.microsoft.com/office/drawing/2014/main" id="{B2291A24-CE3C-4826-AC70-516E50BCFD40}"/>
              </a:ext>
            </a:extLst>
          </p:cNvPr>
          <p:cNvSpPr>
            <a:spLocks noGrp="1"/>
          </p:cNvSpPr>
          <p:nvPr>
            <p:ph type="sldNum" sz="quarter" idx="12"/>
          </p:nvPr>
        </p:nvSpPr>
        <p:spPr/>
        <p:txBody>
          <a:bodyPr/>
          <a:lstStyle/>
          <a:p>
            <a:fld id="{8BD19110-0BD2-4B67-A74D-90BE98583E90}" type="slidenum">
              <a:rPr lang="en-IN" smtClean="0"/>
              <a:t>‹#›</a:t>
            </a:fld>
            <a:endParaRPr lang="en-IN"/>
          </a:p>
        </p:txBody>
      </p:sp>
    </p:spTree>
    <p:extLst>
      <p:ext uri="{BB962C8B-B14F-4D97-AF65-F5344CB8AC3E}">
        <p14:creationId xmlns:p14="http://schemas.microsoft.com/office/powerpoint/2010/main" val="240666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C77F-0BDF-4DD9-A220-1F3FFCDDB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A6FB6B1-7D7D-404D-80C1-4825BF5E6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AF88D58-D7BB-4C31-A6EC-E8D55C6EC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5809F-BA97-4A7A-B124-F0C96A5D38FA}"/>
              </a:ext>
            </a:extLst>
          </p:cNvPr>
          <p:cNvSpPr>
            <a:spLocks noGrp="1"/>
          </p:cNvSpPr>
          <p:nvPr>
            <p:ph type="dt" sz="half" idx="10"/>
          </p:nvPr>
        </p:nvSpPr>
        <p:spPr/>
        <p:txBody>
          <a:bodyPr/>
          <a:lstStyle/>
          <a:p>
            <a:fld id="{4DC8461F-3370-46F1-8E6D-C69DADF689B6}" type="datetime1">
              <a:rPr lang="en-IN" smtClean="0"/>
              <a:t>23-03-2022</a:t>
            </a:fld>
            <a:endParaRPr lang="en-IN"/>
          </a:p>
        </p:txBody>
      </p:sp>
      <p:sp>
        <p:nvSpPr>
          <p:cNvPr id="6" name="Footer Placeholder 5">
            <a:extLst>
              <a:ext uri="{FF2B5EF4-FFF2-40B4-BE49-F238E27FC236}">
                <a16:creationId xmlns:a16="http://schemas.microsoft.com/office/drawing/2014/main" id="{DFEF2389-32E0-4A65-BC23-274B248D7DA4}"/>
              </a:ext>
            </a:extLst>
          </p:cNvPr>
          <p:cNvSpPr>
            <a:spLocks noGrp="1"/>
          </p:cNvSpPr>
          <p:nvPr>
            <p:ph type="ftr" sz="quarter" idx="11"/>
          </p:nvPr>
        </p:nvSpPr>
        <p:spPr/>
        <p:txBody>
          <a:bodyPr/>
          <a:lstStyle/>
          <a:p>
            <a:r>
              <a:rPr lang="en-IN"/>
              <a:t>Kshaya Muktha Karnataka</a:t>
            </a:r>
          </a:p>
        </p:txBody>
      </p:sp>
      <p:sp>
        <p:nvSpPr>
          <p:cNvPr id="7" name="Slide Number Placeholder 6">
            <a:extLst>
              <a:ext uri="{FF2B5EF4-FFF2-40B4-BE49-F238E27FC236}">
                <a16:creationId xmlns:a16="http://schemas.microsoft.com/office/drawing/2014/main" id="{B40CB18B-D352-4A47-A5BB-CC6658FDE28A}"/>
              </a:ext>
            </a:extLst>
          </p:cNvPr>
          <p:cNvSpPr>
            <a:spLocks noGrp="1"/>
          </p:cNvSpPr>
          <p:nvPr>
            <p:ph type="sldNum" sz="quarter" idx="12"/>
          </p:nvPr>
        </p:nvSpPr>
        <p:spPr/>
        <p:txBody>
          <a:bodyPr/>
          <a:lstStyle/>
          <a:p>
            <a:fld id="{8BD19110-0BD2-4B67-A74D-90BE98583E90}" type="slidenum">
              <a:rPr lang="en-IN" smtClean="0"/>
              <a:t>‹#›</a:t>
            </a:fld>
            <a:endParaRPr lang="en-IN"/>
          </a:p>
        </p:txBody>
      </p:sp>
    </p:spTree>
    <p:extLst>
      <p:ext uri="{BB962C8B-B14F-4D97-AF65-F5344CB8AC3E}">
        <p14:creationId xmlns:p14="http://schemas.microsoft.com/office/powerpoint/2010/main" val="3532699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DED439-61C9-47C8-8600-2E3CEEB5B4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57480C6-F055-4413-954D-3F265EC7E6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2D1E60A-6827-4AC1-9104-73BBC50BE4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033285-A106-490E-94F1-7A7BD1A94315}" type="datetime1">
              <a:rPr lang="en-IN" smtClean="0"/>
              <a:t>23-03-2022</a:t>
            </a:fld>
            <a:endParaRPr lang="en-IN"/>
          </a:p>
        </p:txBody>
      </p:sp>
      <p:sp>
        <p:nvSpPr>
          <p:cNvPr id="5" name="Footer Placeholder 4">
            <a:extLst>
              <a:ext uri="{FF2B5EF4-FFF2-40B4-BE49-F238E27FC236}">
                <a16:creationId xmlns:a16="http://schemas.microsoft.com/office/drawing/2014/main" id="{9F74919C-1CAC-4A2B-98C7-0AB8410983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Kshaya Muktha Karnataka</a:t>
            </a:r>
          </a:p>
        </p:txBody>
      </p:sp>
      <p:sp>
        <p:nvSpPr>
          <p:cNvPr id="6" name="Slide Number Placeholder 5">
            <a:extLst>
              <a:ext uri="{FF2B5EF4-FFF2-40B4-BE49-F238E27FC236}">
                <a16:creationId xmlns:a16="http://schemas.microsoft.com/office/drawing/2014/main" id="{EE9C4F65-4279-4566-9652-350D36E24A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19110-0BD2-4B67-A74D-90BE98583E90}" type="slidenum">
              <a:rPr lang="en-IN" smtClean="0"/>
              <a:t>‹#›</a:t>
            </a:fld>
            <a:endParaRPr lang="en-IN"/>
          </a:p>
        </p:txBody>
      </p:sp>
    </p:spTree>
    <p:extLst>
      <p:ext uri="{BB962C8B-B14F-4D97-AF65-F5344CB8AC3E}">
        <p14:creationId xmlns:p14="http://schemas.microsoft.com/office/powerpoint/2010/main" val="3519025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 /><Relationship Id="rId2" Type="http://schemas.openxmlformats.org/officeDocument/2006/relationships/image" Target="../media/image1.jpg" /><Relationship Id="rId1" Type="http://schemas.openxmlformats.org/officeDocument/2006/relationships/slideLayout" Target="../slideLayouts/slideLayout1.xml" /><Relationship Id="rId4" Type="http://schemas.openxmlformats.org/officeDocument/2006/relationships/image" Target="../media/image3.jpeg" /></Relationships>
</file>

<file path=ppt/slides/_rels/slide10.xml.rels><?xml version="1.0" encoding="UTF-8" standalone="yes"?>
<Relationships xmlns="http://schemas.openxmlformats.org/package/2006/relationships"><Relationship Id="rId3" Type="http://schemas.openxmlformats.org/officeDocument/2006/relationships/image" Target="../media/image49.png" /><Relationship Id="rId2" Type="http://schemas.openxmlformats.org/officeDocument/2006/relationships/notesSlide" Target="../notesSlides/notesSlide3.xml" /><Relationship Id="rId1" Type="http://schemas.openxmlformats.org/officeDocument/2006/relationships/slideLayout" Target="../slideLayouts/slideLayout2.xml" /><Relationship Id="rId4" Type="http://schemas.openxmlformats.org/officeDocument/2006/relationships/image" Target="../media/image50.png" /></Relationships>
</file>

<file path=ppt/slides/_rels/slide11.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3" Type="http://schemas.openxmlformats.org/officeDocument/2006/relationships/customXml" Target="../ink/ink6.xml" /><Relationship Id="rId18" Type="http://schemas.openxmlformats.org/officeDocument/2006/relationships/image" Target="../media/image12.png" /><Relationship Id="rId26" Type="http://schemas.openxmlformats.org/officeDocument/2006/relationships/image" Target="../media/image16.png" /><Relationship Id="rId39" Type="http://schemas.openxmlformats.org/officeDocument/2006/relationships/customXml" Target="../ink/ink19.xml" /><Relationship Id="rId21" Type="http://schemas.openxmlformats.org/officeDocument/2006/relationships/customXml" Target="../ink/ink10.xml" /><Relationship Id="rId34" Type="http://schemas.openxmlformats.org/officeDocument/2006/relationships/image" Target="../media/image20.png" /><Relationship Id="rId42" Type="http://schemas.openxmlformats.org/officeDocument/2006/relationships/image" Target="../media/image24.png" /><Relationship Id="rId47" Type="http://schemas.openxmlformats.org/officeDocument/2006/relationships/customXml" Target="../ink/ink23.xml" /><Relationship Id="rId50" Type="http://schemas.openxmlformats.org/officeDocument/2006/relationships/image" Target="../media/image28.png" /><Relationship Id="rId55" Type="http://schemas.openxmlformats.org/officeDocument/2006/relationships/customXml" Target="../ink/ink27.xml" /><Relationship Id="rId63" Type="http://schemas.openxmlformats.org/officeDocument/2006/relationships/customXml" Target="../ink/ink31.xml" /><Relationship Id="rId68" Type="http://schemas.openxmlformats.org/officeDocument/2006/relationships/image" Target="../media/image37.png" /><Relationship Id="rId7" Type="http://schemas.openxmlformats.org/officeDocument/2006/relationships/customXml" Target="../ink/ink3.xml" /><Relationship Id="rId71" Type="http://schemas.openxmlformats.org/officeDocument/2006/relationships/customXml" Target="../ink/ink35.xml" /><Relationship Id="rId2" Type="http://schemas.openxmlformats.org/officeDocument/2006/relationships/image" Target="../media/image4.jpg" /><Relationship Id="rId16" Type="http://schemas.openxmlformats.org/officeDocument/2006/relationships/image" Target="../media/image11.png" /><Relationship Id="rId29" Type="http://schemas.openxmlformats.org/officeDocument/2006/relationships/customXml" Target="../ink/ink14.xml" /><Relationship Id="rId1" Type="http://schemas.openxmlformats.org/officeDocument/2006/relationships/slideLayout" Target="../slideLayouts/slideLayout2.xml" /><Relationship Id="rId6" Type="http://schemas.openxmlformats.org/officeDocument/2006/relationships/image" Target="../media/image6.png" /><Relationship Id="rId11" Type="http://schemas.openxmlformats.org/officeDocument/2006/relationships/customXml" Target="../ink/ink5.xml" /><Relationship Id="rId24" Type="http://schemas.openxmlformats.org/officeDocument/2006/relationships/image" Target="../media/image15.png" /><Relationship Id="rId32" Type="http://schemas.openxmlformats.org/officeDocument/2006/relationships/image" Target="../media/image19.png" /><Relationship Id="rId37" Type="http://schemas.openxmlformats.org/officeDocument/2006/relationships/customXml" Target="../ink/ink18.xml" /><Relationship Id="rId40" Type="http://schemas.openxmlformats.org/officeDocument/2006/relationships/image" Target="../media/image23.png" /><Relationship Id="rId45" Type="http://schemas.openxmlformats.org/officeDocument/2006/relationships/customXml" Target="../ink/ink22.xml" /><Relationship Id="rId53" Type="http://schemas.openxmlformats.org/officeDocument/2006/relationships/customXml" Target="../ink/ink26.xml" /><Relationship Id="rId58" Type="http://schemas.openxmlformats.org/officeDocument/2006/relationships/image" Target="../media/image32.png" /><Relationship Id="rId66" Type="http://schemas.openxmlformats.org/officeDocument/2006/relationships/image" Target="../media/image36.png" /><Relationship Id="rId5" Type="http://schemas.openxmlformats.org/officeDocument/2006/relationships/customXml" Target="../ink/ink2.xml" /><Relationship Id="rId15" Type="http://schemas.openxmlformats.org/officeDocument/2006/relationships/customXml" Target="../ink/ink7.xml" /><Relationship Id="rId23" Type="http://schemas.openxmlformats.org/officeDocument/2006/relationships/customXml" Target="../ink/ink11.xml" /><Relationship Id="rId28" Type="http://schemas.openxmlformats.org/officeDocument/2006/relationships/image" Target="../media/image17.png" /><Relationship Id="rId36" Type="http://schemas.openxmlformats.org/officeDocument/2006/relationships/image" Target="../media/image21.png" /><Relationship Id="rId49" Type="http://schemas.openxmlformats.org/officeDocument/2006/relationships/customXml" Target="../ink/ink24.xml" /><Relationship Id="rId57" Type="http://schemas.openxmlformats.org/officeDocument/2006/relationships/customXml" Target="../ink/ink28.xml" /><Relationship Id="rId61" Type="http://schemas.openxmlformats.org/officeDocument/2006/relationships/customXml" Target="../ink/ink30.xml" /><Relationship Id="rId10" Type="http://schemas.openxmlformats.org/officeDocument/2006/relationships/image" Target="../media/image8.png" /><Relationship Id="rId19" Type="http://schemas.openxmlformats.org/officeDocument/2006/relationships/customXml" Target="../ink/ink9.xml" /><Relationship Id="rId31" Type="http://schemas.openxmlformats.org/officeDocument/2006/relationships/customXml" Target="../ink/ink15.xml" /><Relationship Id="rId44" Type="http://schemas.openxmlformats.org/officeDocument/2006/relationships/image" Target="../media/image25.png" /><Relationship Id="rId52" Type="http://schemas.openxmlformats.org/officeDocument/2006/relationships/image" Target="../media/image29.png" /><Relationship Id="rId60" Type="http://schemas.openxmlformats.org/officeDocument/2006/relationships/image" Target="../media/image33.png" /><Relationship Id="rId65" Type="http://schemas.openxmlformats.org/officeDocument/2006/relationships/customXml" Target="../ink/ink32.xml" /><Relationship Id="rId4" Type="http://schemas.openxmlformats.org/officeDocument/2006/relationships/image" Target="../media/image5.png" /><Relationship Id="rId9" Type="http://schemas.openxmlformats.org/officeDocument/2006/relationships/customXml" Target="../ink/ink4.xml" /><Relationship Id="rId14" Type="http://schemas.openxmlformats.org/officeDocument/2006/relationships/image" Target="../media/image10.png" /><Relationship Id="rId22" Type="http://schemas.openxmlformats.org/officeDocument/2006/relationships/image" Target="../media/image14.png" /><Relationship Id="rId27" Type="http://schemas.openxmlformats.org/officeDocument/2006/relationships/customXml" Target="../ink/ink13.xml" /><Relationship Id="rId30" Type="http://schemas.openxmlformats.org/officeDocument/2006/relationships/image" Target="../media/image18.png" /><Relationship Id="rId35" Type="http://schemas.openxmlformats.org/officeDocument/2006/relationships/customXml" Target="../ink/ink17.xml" /><Relationship Id="rId43" Type="http://schemas.openxmlformats.org/officeDocument/2006/relationships/customXml" Target="../ink/ink21.xml" /><Relationship Id="rId48" Type="http://schemas.openxmlformats.org/officeDocument/2006/relationships/image" Target="../media/image27.png" /><Relationship Id="rId56" Type="http://schemas.openxmlformats.org/officeDocument/2006/relationships/image" Target="../media/image31.png" /><Relationship Id="rId64" Type="http://schemas.openxmlformats.org/officeDocument/2006/relationships/image" Target="../media/image35.png" /><Relationship Id="rId69" Type="http://schemas.openxmlformats.org/officeDocument/2006/relationships/customXml" Target="../ink/ink34.xml" /><Relationship Id="rId8" Type="http://schemas.openxmlformats.org/officeDocument/2006/relationships/image" Target="../media/image7.png" /><Relationship Id="rId51" Type="http://schemas.openxmlformats.org/officeDocument/2006/relationships/customXml" Target="../ink/ink25.xml" /><Relationship Id="rId72" Type="http://schemas.openxmlformats.org/officeDocument/2006/relationships/image" Target="../media/image39.png" /><Relationship Id="rId3" Type="http://schemas.openxmlformats.org/officeDocument/2006/relationships/customXml" Target="../ink/ink1.xml" /><Relationship Id="rId12" Type="http://schemas.openxmlformats.org/officeDocument/2006/relationships/image" Target="../media/image9.png" /><Relationship Id="rId17" Type="http://schemas.openxmlformats.org/officeDocument/2006/relationships/customXml" Target="../ink/ink8.xml" /><Relationship Id="rId25" Type="http://schemas.openxmlformats.org/officeDocument/2006/relationships/customXml" Target="../ink/ink12.xml" /><Relationship Id="rId33" Type="http://schemas.openxmlformats.org/officeDocument/2006/relationships/customXml" Target="../ink/ink16.xml" /><Relationship Id="rId38" Type="http://schemas.openxmlformats.org/officeDocument/2006/relationships/image" Target="../media/image22.png" /><Relationship Id="rId46" Type="http://schemas.openxmlformats.org/officeDocument/2006/relationships/image" Target="../media/image26.png" /><Relationship Id="rId59" Type="http://schemas.openxmlformats.org/officeDocument/2006/relationships/customXml" Target="../ink/ink29.xml" /><Relationship Id="rId67" Type="http://schemas.openxmlformats.org/officeDocument/2006/relationships/customXml" Target="../ink/ink33.xml" /><Relationship Id="rId20" Type="http://schemas.openxmlformats.org/officeDocument/2006/relationships/image" Target="../media/image13.png" /><Relationship Id="rId41" Type="http://schemas.openxmlformats.org/officeDocument/2006/relationships/customXml" Target="../ink/ink20.xml" /><Relationship Id="rId54" Type="http://schemas.openxmlformats.org/officeDocument/2006/relationships/image" Target="../media/image30.png" /><Relationship Id="rId62" Type="http://schemas.openxmlformats.org/officeDocument/2006/relationships/image" Target="../media/image34.png" /><Relationship Id="rId70" Type="http://schemas.openxmlformats.org/officeDocument/2006/relationships/image" Target="../media/image38.png" /></Relationships>
</file>

<file path=ppt/slides/_rels/slide3.xml.rels><?xml version="1.0" encoding="UTF-8" standalone="yes"?>
<Relationships xmlns="http://schemas.openxmlformats.org/package/2006/relationships"><Relationship Id="rId2" Type="http://schemas.openxmlformats.org/officeDocument/2006/relationships/chart" Target="../charts/chart1.xml"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5.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6.xml" /></Relationships>
</file>

<file path=ppt/slides/_rels/slide8.xml.rels><?xml version="1.0" encoding="UTF-8" standalone="yes"?>
<Relationships xmlns="http://schemas.openxmlformats.org/package/2006/relationships"><Relationship Id="rId8" Type="http://schemas.openxmlformats.org/officeDocument/2006/relationships/image" Target="../media/image43.png" /><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notesSlide" Target="../notesSlides/notesSlide2.xml" /><Relationship Id="rId1" Type="http://schemas.openxmlformats.org/officeDocument/2006/relationships/slideLayout" Target="../slideLayouts/slideLayout2.xml" /><Relationship Id="rId6" Type="http://schemas.openxmlformats.org/officeDocument/2006/relationships/diagramColors" Target="../diagrams/colors2.xml" /><Relationship Id="rId11" Type="http://schemas.openxmlformats.org/officeDocument/2006/relationships/image" Target="../media/image46.png" /><Relationship Id="rId5" Type="http://schemas.openxmlformats.org/officeDocument/2006/relationships/diagramQuickStyle" Target="../diagrams/quickStyle2.xml" /><Relationship Id="rId10" Type="http://schemas.openxmlformats.org/officeDocument/2006/relationships/image" Target="../media/image45.jpeg" /><Relationship Id="rId4" Type="http://schemas.openxmlformats.org/officeDocument/2006/relationships/diagramLayout" Target="../diagrams/layout2.xml" /><Relationship Id="rId9" Type="http://schemas.openxmlformats.org/officeDocument/2006/relationships/image" Target="../media/image44.jpeg" /></Relationships>
</file>

<file path=ppt/slides/_rels/slide9.xml.rels><?xml version="1.0" encoding="UTF-8" standalone="yes"?>
<Relationships xmlns="http://schemas.openxmlformats.org/package/2006/relationships"><Relationship Id="rId8" Type="http://schemas.openxmlformats.org/officeDocument/2006/relationships/image" Target="../media/image48.jpeg" /><Relationship Id="rId3" Type="http://schemas.openxmlformats.org/officeDocument/2006/relationships/diagramLayout" Target="../diagrams/layout3.xml" /><Relationship Id="rId7" Type="http://schemas.openxmlformats.org/officeDocument/2006/relationships/image" Target="../media/image47.jpg" /><Relationship Id="rId2" Type="http://schemas.openxmlformats.org/officeDocument/2006/relationships/diagramData" Target="../diagrams/data3.xml" /><Relationship Id="rId1" Type="http://schemas.openxmlformats.org/officeDocument/2006/relationships/slideLayout" Target="../slideLayouts/slideLayout2.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7292-DFF7-4E18-B45A-1385DFF0D9BB}"/>
              </a:ext>
            </a:extLst>
          </p:cNvPr>
          <p:cNvSpPr>
            <a:spLocks noGrp="1"/>
          </p:cNvSpPr>
          <p:nvPr>
            <p:ph type="ctrTitle"/>
          </p:nvPr>
        </p:nvSpPr>
        <p:spPr>
          <a:xfrm>
            <a:off x="1524000" y="1976123"/>
            <a:ext cx="9144000" cy="2976407"/>
          </a:xfrm>
        </p:spPr>
        <p:txBody>
          <a:bodyPr>
            <a:normAutofit fontScale="90000"/>
          </a:bodyPr>
          <a:lstStyle/>
          <a:p>
            <a:br>
              <a:rPr lang="en-IN" b="1" dirty="0"/>
            </a:br>
            <a:r>
              <a:rPr lang="en-IN" b="1" dirty="0"/>
              <a:t>Kshaya</a:t>
            </a:r>
            <a:r>
              <a:rPr lang="en-IN" dirty="0"/>
              <a:t> </a:t>
            </a:r>
            <a:r>
              <a:rPr lang="en-IN" b="1" dirty="0"/>
              <a:t>Mukta</a:t>
            </a:r>
            <a:r>
              <a:rPr lang="en-IN" dirty="0"/>
              <a:t> </a:t>
            </a:r>
            <a:r>
              <a:rPr lang="en-US" b="1" dirty="0"/>
              <a:t>Grama Panchayat</a:t>
            </a:r>
            <a:br>
              <a:rPr lang="en-US" b="1" dirty="0"/>
            </a:br>
            <a:r>
              <a:rPr lang="en-US" sz="3100" b="1" dirty="0"/>
              <a:t>Towards TB Free Panchayats</a:t>
            </a:r>
            <a:br>
              <a:rPr lang="en-US" b="1" dirty="0"/>
            </a:br>
            <a:endParaRPr lang="en-IN" dirty="0"/>
          </a:p>
        </p:txBody>
      </p:sp>
      <p:sp>
        <p:nvSpPr>
          <p:cNvPr id="3" name="Subtitle 2">
            <a:extLst>
              <a:ext uri="{FF2B5EF4-FFF2-40B4-BE49-F238E27FC236}">
                <a16:creationId xmlns:a16="http://schemas.microsoft.com/office/drawing/2014/main" id="{A5AEF74B-1084-4041-8C70-FF91EC522A23}"/>
              </a:ext>
            </a:extLst>
          </p:cNvPr>
          <p:cNvSpPr>
            <a:spLocks noGrp="1"/>
          </p:cNvSpPr>
          <p:nvPr>
            <p:ph type="subTitle" idx="1"/>
          </p:nvPr>
        </p:nvSpPr>
        <p:spPr>
          <a:xfrm>
            <a:off x="1449572" y="4417339"/>
            <a:ext cx="9144000" cy="1655762"/>
          </a:xfrm>
        </p:spPr>
        <p:txBody>
          <a:bodyPr>
            <a:normAutofit lnSpcReduction="10000"/>
          </a:bodyPr>
          <a:lstStyle/>
          <a:p>
            <a:endParaRPr lang="en-IN" b="1" dirty="0"/>
          </a:p>
          <a:p>
            <a:r>
              <a:rPr lang="en-IN" dirty="0" err="1"/>
              <a:t>Dr.</a:t>
            </a:r>
            <a:r>
              <a:rPr lang="en-IN" dirty="0"/>
              <a:t> Arundhathi Chandrashekar IAS</a:t>
            </a:r>
          </a:p>
          <a:p>
            <a:r>
              <a:rPr lang="en-IN" dirty="0"/>
              <a:t>Mission Director, NHM, Karnataka </a:t>
            </a:r>
          </a:p>
          <a:p>
            <a:r>
              <a:rPr lang="en-IN" dirty="0"/>
              <a:t>24</a:t>
            </a:r>
            <a:r>
              <a:rPr lang="en-IN" baseline="30000" dirty="0"/>
              <a:t>th</a:t>
            </a:r>
            <a:r>
              <a:rPr lang="en-IN" dirty="0"/>
              <a:t> March 2022</a:t>
            </a:r>
          </a:p>
        </p:txBody>
      </p:sp>
      <p:pic>
        <p:nvPicPr>
          <p:cNvPr id="21" name="Picture 20" descr="Logo&#10;&#10;Description automatically generated">
            <a:extLst>
              <a:ext uri="{FF2B5EF4-FFF2-40B4-BE49-F238E27FC236}">
                <a16:creationId xmlns:a16="http://schemas.microsoft.com/office/drawing/2014/main" id="{70E1DD70-7779-4BD2-8A75-4CCACD58C3ED}"/>
              </a:ext>
            </a:extLst>
          </p:cNvPr>
          <p:cNvPicPr>
            <a:picLocks noChangeAspect="1"/>
          </p:cNvPicPr>
          <p:nvPr/>
        </p:nvPicPr>
        <p:blipFill>
          <a:blip r:embed="rId2"/>
          <a:stretch>
            <a:fillRect/>
          </a:stretch>
        </p:blipFill>
        <p:spPr>
          <a:xfrm>
            <a:off x="229138" y="141778"/>
            <a:ext cx="2776251" cy="1561641"/>
          </a:xfrm>
          <a:prstGeom prst="rect">
            <a:avLst/>
          </a:prstGeom>
        </p:spPr>
      </p:pic>
      <p:pic>
        <p:nvPicPr>
          <p:cNvPr id="23" name="Picture 22" descr="Logo&#10;&#10;Description automatically generated">
            <a:extLst>
              <a:ext uri="{FF2B5EF4-FFF2-40B4-BE49-F238E27FC236}">
                <a16:creationId xmlns:a16="http://schemas.microsoft.com/office/drawing/2014/main" id="{171FA79B-C7E8-49C6-BA89-A2F2E68BCE17}"/>
              </a:ext>
            </a:extLst>
          </p:cNvPr>
          <p:cNvPicPr>
            <a:picLocks noChangeAspect="1"/>
          </p:cNvPicPr>
          <p:nvPr/>
        </p:nvPicPr>
        <p:blipFill>
          <a:blip r:embed="rId3"/>
          <a:stretch>
            <a:fillRect/>
          </a:stretch>
        </p:blipFill>
        <p:spPr>
          <a:xfrm>
            <a:off x="9475777" y="141778"/>
            <a:ext cx="3305060" cy="1763692"/>
          </a:xfrm>
          <a:prstGeom prst="rect">
            <a:avLst/>
          </a:prstGeom>
        </p:spPr>
      </p:pic>
      <p:pic>
        <p:nvPicPr>
          <p:cNvPr id="4098" name="Picture 2" descr="District Bengaluru Urban, Government of Karnataka | Silicon Valley of India  | India">
            <a:extLst>
              <a:ext uri="{FF2B5EF4-FFF2-40B4-BE49-F238E27FC236}">
                <a16:creationId xmlns:a16="http://schemas.microsoft.com/office/drawing/2014/main" id="{0FD4F01D-AEC6-49BF-BBB4-CAF304B7A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71124"/>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DB76F7EF-93FB-4E10-8BD7-82DEDB5C717F}"/>
              </a:ext>
            </a:extLst>
          </p:cNvPr>
          <p:cNvSpPr>
            <a:spLocks noGrp="1"/>
          </p:cNvSpPr>
          <p:nvPr>
            <p:ph type="dt" sz="half" idx="10"/>
          </p:nvPr>
        </p:nvSpPr>
        <p:spPr/>
        <p:txBody>
          <a:bodyPr/>
          <a:lstStyle/>
          <a:p>
            <a:fld id="{04D10C8D-A588-439C-AA47-DD8A7406BFB4}" type="datetime1">
              <a:rPr lang="en-IN" smtClean="0"/>
              <a:t>23-03-2022</a:t>
            </a:fld>
            <a:endParaRPr lang="en-IN"/>
          </a:p>
        </p:txBody>
      </p:sp>
      <p:sp>
        <p:nvSpPr>
          <p:cNvPr id="6" name="Footer Placeholder 5">
            <a:extLst>
              <a:ext uri="{FF2B5EF4-FFF2-40B4-BE49-F238E27FC236}">
                <a16:creationId xmlns:a16="http://schemas.microsoft.com/office/drawing/2014/main" id="{B7EE9D9E-7735-4B2F-B108-832CE2930FB3}"/>
              </a:ext>
            </a:extLst>
          </p:cNvPr>
          <p:cNvSpPr>
            <a:spLocks noGrp="1"/>
          </p:cNvSpPr>
          <p:nvPr>
            <p:ph type="ftr" sz="quarter" idx="11"/>
          </p:nvPr>
        </p:nvSpPr>
        <p:spPr/>
        <p:txBody>
          <a:bodyPr/>
          <a:lstStyle/>
          <a:p>
            <a:r>
              <a:rPr lang="en-IN"/>
              <a:t>Kshaya Muktha Karnataka</a:t>
            </a:r>
          </a:p>
        </p:txBody>
      </p:sp>
      <p:sp>
        <p:nvSpPr>
          <p:cNvPr id="7" name="Slide Number Placeholder 6">
            <a:extLst>
              <a:ext uri="{FF2B5EF4-FFF2-40B4-BE49-F238E27FC236}">
                <a16:creationId xmlns:a16="http://schemas.microsoft.com/office/drawing/2014/main" id="{98828E83-7331-41C4-91E8-1310240E2CDA}"/>
              </a:ext>
            </a:extLst>
          </p:cNvPr>
          <p:cNvSpPr>
            <a:spLocks noGrp="1"/>
          </p:cNvSpPr>
          <p:nvPr>
            <p:ph type="sldNum" sz="quarter" idx="12"/>
          </p:nvPr>
        </p:nvSpPr>
        <p:spPr/>
        <p:txBody>
          <a:bodyPr/>
          <a:lstStyle/>
          <a:p>
            <a:fld id="{8BD19110-0BD2-4B67-A74D-90BE98583E90}" type="slidenum">
              <a:rPr lang="en-IN" smtClean="0"/>
              <a:t>1</a:t>
            </a:fld>
            <a:endParaRPr lang="en-IN"/>
          </a:p>
        </p:txBody>
      </p:sp>
    </p:spTree>
    <p:extLst>
      <p:ext uri="{BB962C8B-B14F-4D97-AF65-F5344CB8AC3E}">
        <p14:creationId xmlns:p14="http://schemas.microsoft.com/office/powerpoint/2010/main" val="3223552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38EF-7A4E-4AEB-82AE-89B51479A445}"/>
              </a:ext>
            </a:extLst>
          </p:cNvPr>
          <p:cNvSpPr>
            <a:spLocks noGrp="1"/>
          </p:cNvSpPr>
          <p:nvPr>
            <p:ph type="title"/>
          </p:nvPr>
        </p:nvSpPr>
        <p:spPr/>
        <p:txBody>
          <a:bodyPr/>
          <a:lstStyle/>
          <a:p>
            <a:pPr algn="ctr"/>
            <a:r>
              <a:rPr lang="en-IN" sz="4400" b="1" dirty="0" err="1">
                <a:effectLst/>
                <a:latin typeface="Calibri" panose="020F0502020204030204" pitchFamily="34" charset="0"/>
                <a:ea typeface="Calibri" panose="020F0502020204030204" pitchFamily="34" charset="0"/>
              </a:rPr>
              <a:t>Kshaya</a:t>
            </a:r>
            <a:r>
              <a:rPr lang="en-IN" sz="4400" b="1" dirty="0">
                <a:effectLst/>
                <a:latin typeface="Calibri" panose="020F0502020204030204" pitchFamily="34" charset="0"/>
                <a:ea typeface="Calibri" panose="020F0502020204030204" pitchFamily="34" charset="0"/>
              </a:rPr>
              <a:t> </a:t>
            </a:r>
            <a:r>
              <a:rPr lang="en-GB" sz="4400" b="1" dirty="0">
                <a:effectLst/>
                <a:latin typeface="Calibri" panose="020F0502020204030204" pitchFamily="34" charset="0"/>
                <a:ea typeface="Calibri" panose="020F0502020204030204" pitchFamily="34" charset="0"/>
              </a:rPr>
              <a:t>Nivarana </a:t>
            </a:r>
            <a:r>
              <a:rPr lang="en-GB" sz="4400" b="1" dirty="0" err="1">
                <a:effectLst/>
                <a:latin typeface="Calibri" panose="020F0502020204030204" pitchFamily="34" charset="0"/>
                <a:ea typeface="Calibri" panose="020F0502020204030204" pitchFamily="34" charset="0"/>
              </a:rPr>
              <a:t>Andolana</a:t>
            </a:r>
            <a:r>
              <a:rPr lang="en-GB" sz="4400" b="1" dirty="0">
                <a:effectLst/>
                <a:latin typeface="Calibri" panose="020F0502020204030204" pitchFamily="34" charset="0"/>
                <a:ea typeface="Calibri" panose="020F0502020204030204" pitchFamily="34" charset="0"/>
              </a:rPr>
              <a:t> </a:t>
            </a:r>
            <a:endParaRPr lang="en-IN" dirty="0"/>
          </a:p>
        </p:txBody>
      </p:sp>
      <p:sp>
        <p:nvSpPr>
          <p:cNvPr id="3" name="Content Placeholder 2">
            <a:extLst>
              <a:ext uri="{FF2B5EF4-FFF2-40B4-BE49-F238E27FC236}">
                <a16:creationId xmlns:a16="http://schemas.microsoft.com/office/drawing/2014/main" id="{348608CE-E285-4710-90A9-D855AA808FB8}"/>
              </a:ext>
            </a:extLst>
          </p:cNvPr>
          <p:cNvSpPr>
            <a:spLocks noGrp="1"/>
          </p:cNvSpPr>
          <p:nvPr>
            <p:ph idx="1"/>
          </p:nvPr>
        </p:nvSpPr>
        <p:spPr>
          <a:xfrm>
            <a:off x="493161" y="1541124"/>
            <a:ext cx="6606282" cy="4951751"/>
          </a:xfrm>
        </p:spPr>
        <p:txBody>
          <a:bodyPr>
            <a:normAutofit/>
          </a:bodyPr>
          <a:lstStyle/>
          <a:p>
            <a:pPr>
              <a:lnSpc>
                <a:spcPct val="150000"/>
              </a:lnSpc>
            </a:pPr>
            <a:r>
              <a:rPr lang="en-GB" sz="2400" dirty="0">
                <a:effectLst/>
                <a:latin typeface="Calibri" panose="020F0502020204030204" pitchFamily="34" charset="0"/>
                <a:ea typeface="Calibri" panose="020F0502020204030204" pitchFamily="34" charset="0"/>
              </a:rPr>
              <a:t>Prevention of TB disease transmission through active case finding.</a:t>
            </a:r>
            <a:r>
              <a:rPr lang="en-US" sz="2400" dirty="0">
                <a:latin typeface="Calibri" panose="020F0502020204030204" pitchFamily="34" charset="0"/>
                <a:ea typeface="Calibri" panose="020F0502020204030204" pitchFamily="34" charset="0"/>
              </a:rPr>
              <a:t>E</a:t>
            </a:r>
            <a:r>
              <a:rPr lang="en-US" sz="2400" dirty="0">
                <a:effectLst/>
                <a:latin typeface="Calibri" panose="020F0502020204030204" pitchFamily="34" charset="0"/>
                <a:ea typeface="Calibri" panose="020F0502020204030204" pitchFamily="34" charset="0"/>
              </a:rPr>
              <a:t>arly TB case detection is a key to improved case notification, prevent TB infection, and further TB disease. </a:t>
            </a:r>
          </a:p>
          <a:p>
            <a:pPr lvl="1">
              <a:lnSpc>
                <a:spcPct val="150000"/>
              </a:lnSpc>
            </a:pPr>
            <a:r>
              <a:rPr lang="en-IN" dirty="0"/>
              <a:t>1,64,246 individuals were verbally screened, 1,246(0.7%) presumptive TB patients were tested,  and 47 TB patients were detected </a:t>
            </a:r>
          </a:p>
          <a:p>
            <a:pPr marL="0" indent="0">
              <a:buNone/>
            </a:pPr>
            <a:endParaRPr lang="en-US" sz="2400" dirty="0">
              <a:latin typeface="Calibri" panose="020F0502020204030204" pitchFamily="34" charset="0"/>
            </a:endParaRPr>
          </a:p>
          <a:p>
            <a:endParaRPr lang="en-IN" sz="2400" dirty="0"/>
          </a:p>
        </p:txBody>
      </p:sp>
      <p:sp>
        <p:nvSpPr>
          <p:cNvPr id="8" name="Date Placeholder 7">
            <a:extLst>
              <a:ext uri="{FF2B5EF4-FFF2-40B4-BE49-F238E27FC236}">
                <a16:creationId xmlns:a16="http://schemas.microsoft.com/office/drawing/2014/main" id="{DCDDFEAE-AE23-4C1F-BAD0-F51DD09B1950}"/>
              </a:ext>
            </a:extLst>
          </p:cNvPr>
          <p:cNvSpPr>
            <a:spLocks noGrp="1"/>
          </p:cNvSpPr>
          <p:nvPr>
            <p:ph type="dt" sz="half" idx="10"/>
          </p:nvPr>
        </p:nvSpPr>
        <p:spPr/>
        <p:txBody>
          <a:bodyPr/>
          <a:lstStyle/>
          <a:p>
            <a:fld id="{3B4B4B5B-AFF8-43D7-A07F-73525928728E}" type="datetime1">
              <a:rPr lang="en-IN" smtClean="0"/>
              <a:t>23-03-2022</a:t>
            </a:fld>
            <a:endParaRPr lang="en-IN"/>
          </a:p>
        </p:txBody>
      </p:sp>
      <p:sp>
        <p:nvSpPr>
          <p:cNvPr id="9" name="Footer Placeholder 8">
            <a:extLst>
              <a:ext uri="{FF2B5EF4-FFF2-40B4-BE49-F238E27FC236}">
                <a16:creationId xmlns:a16="http://schemas.microsoft.com/office/drawing/2014/main" id="{1F1E9D09-BF64-4EEC-8BBD-5AD68C2F08BC}"/>
              </a:ext>
            </a:extLst>
          </p:cNvPr>
          <p:cNvSpPr>
            <a:spLocks noGrp="1"/>
          </p:cNvSpPr>
          <p:nvPr>
            <p:ph type="ftr" sz="quarter" idx="11"/>
          </p:nvPr>
        </p:nvSpPr>
        <p:spPr/>
        <p:txBody>
          <a:bodyPr/>
          <a:lstStyle/>
          <a:p>
            <a:r>
              <a:rPr lang="en-IN"/>
              <a:t>Kshaya Muktha Karnataka</a:t>
            </a:r>
          </a:p>
        </p:txBody>
      </p:sp>
      <p:sp>
        <p:nvSpPr>
          <p:cNvPr id="10" name="Slide Number Placeholder 9">
            <a:extLst>
              <a:ext uri="{FF2B5EF4-FFF2-40B4-BE49-F238E27FC236}">
                <a16:creationId xmlns:a16="http://schemas.microsoft.com/office/drawing/2014/main" id="{CF3D13BE-D13B-4004-8613-36F3C4E30CFB}"/>
              </a:ext>
            </a:extLst>
          </p:cNvPr>
          <p:cNvSpPr>
            <a:spLocks noGrp="1"/>
          </p:cNvSpPr>
          <p:nvPr>
            <p:ph type="sldNum" sz="quarter" idx="12"/>
          </p:nvPr>
        </p:nvSpPr>
        <p:spPr/>
        <p:txBody>
          <a:bodyPr/>
          <a:lstStyle/>
          <a:p>
            <a:fld id="{8BD19110-0BD2-4B67-A74D-90BE98583E90}" type="slidenum">
              <a:rPr lang="en-IN" smtClean="0"/>
              <a:t>10</a:t>
            </a:fld>
            <a:endParaRPr lang="en-IN"/>
          </a:p>
        </p:txBody>
      </p:sp>
      <p:pic>
        <p:nvPicPr>
          <p:cNvPr id="5" name="Picture 4">
            <a:extLst>
              <a:ext uri="{FF2B5EF4-FFF2-40B4-BE49-F238E27FC236}">
                <a16:creationId xmlns:a16="http://schemas.microsoft.com/office/drawing/2014/main" id="{DB448D27-0EF7-4B04-AF8A-54D3E0834B0D}"/>
              </a:ext>
            </a:extLst>
          </p:cNvPr>
          <p:cNvPicPr>
            <a:picLocks noChangeAspect="1"/>
          </p:cNvPicPr>
          <p:nvPr/>
        </p:nvPicPr>
        <p:blipFill>
          <a:blip r:embed="rId3"/>
          <a:stretch>
            <a:fillRect/>
          </a:stretch>
        </p:blipFill>
        <p:spPr>
          <a:xfrm>
            <a:off x="7444482" y="1358257"/>
            <a:ext cx="4394343" cy="2733524"/>
          </a:xfrm>
          <a:prstGeom prst="rect">
            <a:avLst/>
          </a:prstGeom>
        </p:spPr>
      </p:pic>
      <p:pic>
        <p:nvPicPr>
          <p:cNvPr id="11" name="Picture 10">
            <a:extLst>
              <a:ext uri="{FF2B5EF4-FFF2-40B4-BE49-F238E27FC236}">
                <a16:creationId xmlns:a16="http://schemas.microsoft.com/office/drawing/2014/main" id="{56FC2C3A-7581-4E9E-B734-7EF43CE428FD}"/>
              </a:ext>
            </a:extLst>
          </p:cNvPr>
          <p:cNvPicPr>
            <a:picLocks noChangeAspect="1"/>
          </p:cNvPicPr>
          <p:nvPr/>
        </p:nvPicPr>
        <p:blipFill>
          <a:blip r:embed="rId4"/>
          <a:stretch>
            <a:fillRect/>
          </a:stretch>
        </p:blipFill>
        <p:spPr>
          <a:xfrm>
            <a:off x="7444482" y="3565722"/>
            <a:ext cx="4571999" cy="2790628"/>
          </a:xfrm>
          <a:prstGeom prst="rect">
            <a:avLst/>
          </a:prstGeom>
        </p:spPr>
      </p:pic>
    </p:spTree>
    <p:extLst>
      <p:ext uri="{BB962C8B-B14F-4D97-AF65-F5344CB8AC3E}">
        <p14:creationId xmlns:p14="http://schemas.microsoft.com/office/powerpoint/2010/main" val="1141973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BF34-529C-42D5-9047-604B6DB191BE}"/>
              </a:ext>
            </a:extLst>
          </p:cNvPr>
          <p:cNvSpPr>
            <a:spLocks noGrp="1"/>
          </p:cNvSpPr>
          <p:nvPr>
            <p:ph type="title"/>
          </p:nvPr>
        </p:nvSpPr>
        <p:spPr/>
        <p:txBody>
          <a:bodyPr/>
          <a:lstStyle/>
          <a:p>
            <a:pPr algn="ctr"/>
            <a:r>
              <a:rPr lang="en-US" sz="4400" b="1" dirty="0" err="1">
                <a:latin typeface="Calibri" panose="020F0502020204030204" pitchFamily="34" charset="0"/>
              </a:rPr>
              <a:t>Kshaya</a:t>
            </a:r>
            <a:r>
              <a:rPr lang="en-US" sz="4400" b="1" dirty="0">
                <a:latin typeface="Calibri" panose="020F0502020204030204" pitchFamily="34" charset="0"/>
              </a:rPr>
              <a:t> </a:t>
            </a:r>
            <a:r>
              <a:rPr lang="en-US" sz="4400" b="1" dirty="0" err="1">
                <a:latin typeface="Calibri" panose="020F0502020204030204" pitchFamily="34" charset="0"/>
              </a:rPr>
              <a:t>Aasare</a:t>
            </a:r>
            <a:endParaRPr lang="en-IN" dirty="0"/>
          </a:p>
        </p:txBody>
      </p:sp>
      <p:sp>
        <p:nvSpPr>
          <p:cNvPr id="3" name="Content Placeholder 2">
            <a:extLst>
              <a:ext uri="{FF2B5EF4-FFF2-40B4-BE49-F238E27FC236}">
                <a16:creationId xmlns:a16="http://schemas.microsoft.com/office/drawing/2014/main" id="{1D649401-1518-4333-B2A7-2EB495D46CA3}"/>
              </a:ext>
            </a:extLst>
          </p:cNvPr>
          <p:cNvSpPr>
            <a:spLocks noGrp="1"/>
          </p:cNvSpPr>
          <p:nvPr>
            <p:ph idx="1"/>
          </p:nvPr>
        </p:nvSpPr>
        <p:spPr>
          <a:xfrm>
            <a:off x="838200" y="1825625"/>
            <a:ext cx="8377719" cy="4351338"/>
          </a:xfrm>
        </p:spPr>
        <p:txBody>
          <a:bodyPr/>
          <a:lstStyle/>
          <a:p>
            <a:pPr>
              <a:lnSpc>
                <a:spcPct val="150000"/>
              </a:lnSpc>
            </a:pPr>
            <a:r>
              <a:rPr lang="en-US" sz="2400" dirty="0">
                <a:latin typeface="Calibri" panose="020F0502020204030204" pitchFamily="34" charset="0"/>
              </a:rPr>
              <a:t>This initiative shall  ensure access to information, free and quality services, and linkage to social welfare programs, empowering the patient for making decision to complete the treatment successfully. </a:t>
            </a:r>
          </a:p>
          <a:p>
            <a:pPr lvl="1">
              <a:lnSpc>
                <a:spcPct val="150000"/>
              </a:lnSpc>
            </a:pPr>
            <a:r>
              <a:rPr lang="en-US" sz="2000" dirty="0">
                <a:latin typeface="Calibri" panose="020F0502020204030204" pitchFamily="34" charset="0"/>
              </a:rPr>
              <a:t>158 GPs have started the activity, 290 TB patients with undernutrition are being provided nutritional support </a:t>
            </a:r>
          </a:p>
          <a:p>
            <a:pPr lvl="1">
              <a:lnSpc>
                <a:spcPct val="150000"/>
              </a:lnSpc>
            </a:pPr>
            <a:r>
              <a:rPr lang="en-US" sz="2000" dirty="0">
                <a:latin typeface="Calibri" panose="020F0502020204030204" pitchFamily="34" charset="0"/>
              </a:rPr>
              <a:t>Linkages with the employment, livelihood,  and other schemes</a:t>
            </a:r>
          </a:p>
          <a:p>
            <a:pPr marL="0" indent="0">
              <a:buNone/>
            </a:pPr>
            <a:endParaRPr lang="en-IN" dirty="0"/>
          </a:p>
        </p:txBody>
      </p:sp>
      <p:sp>
        <p:nvSpPr>
          <p:cNvPr id="4" name="Date Placeholder 3">
            <a:extLst>
              <a:ext uri="{FF2B5EF4-FFF2-40B4-BE49-F238E27FC236}">
                <a16:creationId xmlns:a16="http://schemas.microsoft.com/office/drawing/2014/main" id="{89BD59FF-5D73-45D5-A8D6-3D1D2F661AFD}"/>
              </a:ext>
            </a:extLst>
          </p:cNvPr>
          <p:cNvSpPr>
            <a:spLocks noGrp="1"/>
          </p:cNvSpPr>
          <p:nvPr>
            <p:ph type="dt" sz="half" idx="10"/>
          </p:nvPr>
        </p:nvSpPr>
        <p:spPr/>
        <p:txBody>
          <a:bodyPr/>
          <a:lstStyle/>
          <a:p>
            <a:fld id="{49FA9A96-98FE-4AEC-B698-D4D037EF4C30}" type="datetime1">
              <a:rPr lang="en-IN" smtClean="0"/>
              <a:t>23-03-2022</a:t>
            </a:fld>
            <a:endParaRPr lang="en-IN"/>
          </a:p>
        </p:txBody>
      </p:sp>
      <p:sp>
        <p:nvSpPr>
          <p:cNvPr id="5" name="Footer Placeholder 4">
            <a:extLst>
              <a:ext uri="{FF2B5EF4-FFF2-40B4-BE49-F238E27FC236}">
                <a16:creationId xmlns:a16="http://schemas.microsoft.com/office/drawing/2014/main" id="{C5C7FA02-4BBC-4F5D-9B4D-3EEDE61775E9}"/>
              </a:ext>
            </a:extLst>
          </p:cNvPr>
          <p:cNvSpPr>
            <a:spLocks noGrp="1"/>
          </p:cNvSpPr>
          <p:nvPr>
            <p:ph type="ftr" sz="quarter" idx="11"/>
          </p:nvPr>
        </p:nvSpPr>
        <p:spPr/>
        <p:txBody>
          <a:bodyPr/>
          <a:lstStyle/>
          <a:p>
            <a:r>
              <a:rPr lang="en-IN"/>
              <a:t>Kshaya Muktha Karnataka</a:t>
            </a:r>
          </a:p>
        </p:txBody>
      </p:sp>
      <p:sp>
        <p:nvSpPr>
          <p:cNvPr id="6" name="Slide Number Placeholder 5">
            <a:extLst>
              <a:ext uri="{FF2B5EF4-FFF2-40B4-BE49-F238E27FC236}">
                <a16:creationId xmlns:a16="http://schemas.microsoft.com/office/drawing/2014/main" id="{CDC161D1-6446-4BBE-A51D-726770AD55B6}"/>
              </a:ext>
            </a:extLst>
          </p:cNvPr>
          <p:cNvSpPr>
            <a:spLocks noGrp="1"/>
          </p:cNvSpPr>
          <p:nvPr>
            <p:ph type="sldNum" sz="quarter" idx="12"/>
          </p:nvPr>
        </p:nvSpPr>
        <p:spPr/>
        <p:txBody>
          <a:bodyPr/>
          <a:lstStyle/>
          <a:p>
            <a:fld id="{8BD19110-0BD2-4B67-A74D-90BE98583E90}" type="slidenum">
              <a:rPr lang="en-IN" smtClean="0"/>
              <a:t>11</a:t>
            </a:fld>
            <a:endParaRPr lang="en-IN"/>
          </a:p>
        </p:txBody>
      </p:sp>
      <p:pic>
        <p:nvPicPr>
          <p:cNvPr id="7" name="Picture 6">
            <a:extLst>
              <a:ext uri="{FF2B5EF4-FFF2-40B4-BE49-F238E27FC236}">
                <a16:creationId xmlns:a16="http://schemas.microsoft.com/office/drawing/2014/main" id="{B16A4151-3FA7-4CAE-A85F-1B367933B204}"/>
              </a:ext>
            </a:extLst>
          </p:cNvPr>
          <p:cNvPicPr>
            <a:picLocks noChangeAspect="1"/>
          </p:cNvPicPr>
          <p:nvPr/>
        </p:nvPicPr>
        <p:blipFill>
          <a:blip r:embed="rId2"/>
          <a:stretch>
            <a:fillRect/>
          </a:stretch>
        </p:blipFill>
        <p:spPr>
          <a:xfrm>
            <a:off x="9421402" y="1571946"/>
            <a:ext cx="2493196" cy="4489807"/>
          </a:xfrm>
          <a:prstGeom prst="rect">
            <a:avLst/>
          </a:prstGeom>
        </p:spPr>
      </p:pic>
    </p:spTree>
    <p:extLst>
      <p:ext uri="{BB962C8B-B14F-4D97-AF65-F5344CB8AC3E}">
        <p14:creationId xmlns:p14="http://schemas.microsoft.com/office/powerpoint/2010/main" val="2381960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62A66-930F-426B-9A68-8CB8A048B58A}"/>
              </a:ext>
            </a:extLst>
          </p:cNvPr>
          <p:cNvSpPr>
            <a:spLocks noGrp="1"/>
          </p:cNvSpPr>
          <p:nvPr>
            <p:ph type="title"/>
          </p:nvPr>
        </p:nvSpPr>
        <p:spPr/>
        <p:txBody>
          <a:bodyPr/>
          <a:lstStyle/>
          <a:p>
            <a:pPr algn="ctr"/>
            <a:r>
              <a:rPr lang="en-IN" sz="4400" b="1" dirty="0">
                <a:effectLst/>
                <a:latin typeface="Calibri" panose="020F0502020204030204" pitchFamily="34" charset="0"/>
                <a:ea typeface="Calibri" panose="020F0502020204030204" pitchFamily="34" charset="0"/>
              </a:rPr>
              <a:t>TB </a:t>
            </a:r>
            <a:r>
              <a:rPr lang="en-IN" sz="4400" b="1" dirty="0" err="1">
                <a:effectLst/>
                <a:latin typeface="Calibri" panose="020F0502020204030204" pitchFamily="34" charset="0"/>
                <a:ea typeface="Calibri" panose="020F0502020204030204" pitchFamily="34" charset="0"/>
              </a:rPr>
              <a:t>Sollisi</a:t>
            </a:r>
            <a:r>
              <a:rPr lang="en-IN" sz="4400" b="1" dirty="0">
                <a:effectLst/>
                <a:latin typeface="Calibri" panose="020F0502020204030204" pitchFamily="34" charset="0"/>
                <a:ea typeface="Calibri" panose="020F0502020204030204" pitchFamily="34" charset="0"/>
              </a:rPr>
              <a:t> GP </a:t>
            </a:r>
            <a:r>
              <a:rPr lang="en-IN" sz="4400" b="1" dirty="0" err="1">
                <a:effectLst/>
                <a:latin typeface="Calibri" panose="020F0502020204030204" pitchFamily="34" charset="0"/>
                <a:ea typeface="Calibri" panose="020F0502020204030204" pitchFamily="34" charset="0"/>
              </a:rPr>
              <a:t>Gellasi</a:t>
            </a:r>
            <a:endParaRPr lang="en-IN" dirty="0"/>
          </a:p>
        </p:txBody>
      </p:sp>
      <p:sp>
        <p:nvSpPr>
          <p:cNvPr id="3" name="Content Placeholder 2">
            <a:extLst>
              <a:ext uri="{FF2B5EF4-FFF2-40B4-BE49-F238E27FC236}">
                <a16:creationId xmlns:a16="http://schemas.microsoft.com/office/drawing/2014/main" id="{B2DA17C4-970E-4548-BC1A-75F048B19185}"/>
              </a:ext>
            </a:extLst>
          </p:cNvPr>
          <p:cNvSpPr>
            <a:spLocks noGrp="1"/>
          </p:cNvSpPr>
          <p:nvPr>
            <p:ph idx="1"/>
          </p:nvPr>
        </p:nvSpPr>
        <p:spPr>
          <a:xfrm>
            <a:off x="380144" y="1825625"/>
            <a:ext cx="4787757" cy="4351338"/>
          </a:xfrm>
        </p:spPr>
        <p:txBody>
          <a:bodyPr>
            <a:normAutofit/>
          </a:bodyPr>
          <a:lstStyle/>
          <a:p>
            <a:pPr>
              <a:lnSpc>
                <a:spcPct val="150000"/>
              </a:lnSpc>
            </a:pPr>
            <a:r>
              <a:rPr lang="en-US" sz="2000" dirty="0">
                <a:effectLst/>
                <a:latin typeface="Calibri" panose="020F0502020204030204" pitchFamily="34" charset="0"/>
                <a:ea typeface="Calibri" panose="020F0502020204030204" pitchFamily="34" charset="0"/>
              </a:rPr>
              <a:t>Community engagement campaign </a:t>
            </a:r>
            <a:r>
              <a:rPr lang="en-US" sz="2000" dirty="0">
                <a:latin typeface="Calibri" panose="020F0502020204030204" pitchFamily="34" charset="0"/>
                <a:ea typeface="Calibri" panose="020F0502020204030204" pitchFamily="34" charset="0"/>
              </a:rPr>
              <a:t>are </a:t>
            </a:r>
            <a:r>
              <a:rPr lang="en-US" sz="2000" dirty="0">
                <a:effectLst/>
                <a:latin typeface="Calibri" panose="020F0502020204030204" pitchFamily="34" charset="0"/>
                <a:ea typeface="Calibri" panose="020F0502020204030204" pitchFamily="34" charset="0"/>
              </a:rPr>
              <a:t>quite necessary for improving the access, awareness , demand generation for TB services and to reduce stigma associated with TB disease. </a:t>
            </a:r>
          </a:p>
          <a:p>
            <a:pPr lvl="1">
              <a:lnSpc>
                <a:spcPct val="150000"/>
              </a:lnSpc>
            </a:pPr>
            <a:r>
              <a:rPr lang="en-IN" sz="1800" dirty="0">
                <a:latin typeface="Calibri" panose="020F0502020204030204" pitchFamily="34" charset="0"/>
                <a:ea typeface="Calibri" panose="020F0502020204030204" pitchFamily="34" charset="0"/>
              </a:rPr>
              <a:t>363 GPs have started activity and held 557 IEC campaign sessions ( Street plays, essay &amp; quiz competition, yakshagana, etc.) .</a:t>
            </a:r>
            <a:endParaRPr lang="en-IN" sz="1800" dirty="0">
              <a:effectLst/>
              <a:latin typeface="Calibri" panose="020F0502020204030204" pitchFamily="34" charset="0"/>
              <a:ea typeface="Calibri" panose="020F0502020204030204" pitchFamily="34" charset="0"/>
            </a:endParaRPr>
          </a:p>
          <a:p>
            <a:pPr lvl="1"/>
            <a:endParaRPr lang="en-IN" sz="2800" dirty="0"/>
          </a:p>
        </p:txBody>
      </p:sp>
      <p:pic>
        <p:nvPicPr>
          <p:cNvPr id="6" name="Picture 5">
            <a:extLst>
              <a:ext uri="{FF2B5EF4-FFF2-40B4-BE49-F238E27FC236}">
                <a16:creationId xmlns:a16="http://schemas.microsoft.com/office/drawing/2014/main" id="{5A0C0A8D-EE12-4C6D-8162-C4BA866219DD}"/>
              </a:ext>
            </a:extLst>
          </p:cNvPr>
          <p:cNvPicPr>
            <a:picLocks noChangeAspect="1"/>
          </p:cNvPicPr>
          <p:nvPr/>
        </p:nvPicPr>
        <p:blipFill>
          <a:blip r:embed="rId2"/>
          <a:stretch>
            <a:fillRect/>
          </a:stretch>
        </p:blipFill>
        <p:spPr>
          <a:xfrm>
            <a:off x="5722706" y="1577672"/>
            <a:ext cx="5712431" cy="4915203"/>
          </a:xfrm>
          <a:prstGeom prst="rect">
            <a:avLst/>
          </a:prstGeom>
        </p:spPr>
      </p:pic>
      <p:sp>
        <p:nvSpPr>
          <p:cNvPr id="7" name="Date Placeholder 6">
            <a:extLst>
              <a:ext uri="{FF2B5EF4-FFF2-40B4-BE49-F238E27FC236}">
                <a16:creationId xmlns:a16="http://schemas.microsoft.com/office/drawing/2014/main" id="{8DB74381-002B-4D6B-8A76-CC7AE530D9A6}"/>
              </a:ext>
            </a:extLst>
          </p:cNvPr>
          <p:cNvSpPr>
            <a:spLocks noGrp="1"/>
          </p:cNvSpPr>
          <p:nvPr>
            <p:ph type="dt" sz="half" idx="10"/>
          </p:nvPr>
        </p:nvSpPr>
        <p:spPr/>
        <p:txBody>
          <a:bodyPr/>
          <a:lstStyle/>
          <a:p>
            <a:fld id="{FE69E737-8D8B-4E0C-BB04-4DDA89C1D33F}" type="datetime1">
              <a:rPr lang="en-IN" smtClean="0"/>
              <a:t>23-03-2022</a:t>
            </a:fld>
            <a:endParaRPr lang="en-IN"/>
          </a:p>
        </p:txBody>
      </p:sp>
      <p:sp>
        <p:nvSpPr>
          <p:cNvPr id="8" name="Footer Placeholder 7">
            <a:extLst>
              <a:ext uri="{FF2B5EF4-FFF2-40B4-BE49-F238E27FC236}">
                <a16:creationId xmlns:a16="http://schemas.microsoft.com/office/drawing/2014/main" id="{169EA973-A5AE-4B6D-AB63-8616E5D03EB9}"/>
              </a:ext>
            </a:extLst>
          </p:cNvPr>
          <p:cNvSpPr>
            <a:spLocks noGrp="1"/>
          </p:cNvSpPr>
          <p:nvPr>
            <p:ph type="ftr" sz="quarter" idx="11"/>
          </p:nvPr>
        </p:nvSpPr>
        <p:spPr/>
        <p:txBody>
          <a:bodyPr/>
          <a:lstStyle/>
          <a:p>
            <a:r>
              <a:rPr lang="en-IN"/>
              <a:t>Kshaya Muktha Karnataka</a:t>
            </a:r>
          </a:p>
        </p:txBody>
      </p:sp>
      <p:sp>
        <p:nvSpPr>
          <p:cNvPr id="9" name="Slide Number Placeholder 8">
            <a:extLst>
              <a:ext uri="{FF2B5EF4-FFF2-40B4-BE49-F238E27FC236}">
                <a16:creationId xmlns:a16="http://schemas.microsoft.com/office/drawing/2014/main" id="{3DA82855-698C-430B-989D-1D1259905204}"/>
              </a:ext>
            </a:extLst>
          </p:cNvPr>
          <p:cNvSpPr>
            <a:spLocks noGrp="1"/>
          </p:cNvSpPr>
          <p:nvPr>
            <p:ph type="sldNum" sz="quarter" idx="12"/>
          </p:nvPr>
        </p:nvSpPr>
        <p:spPr/>
        <p:txBody>
          <a:bodyPr/>
          <a:lstStyle/>
          <a:p>
            <a:fld id="{8BD19110-0BD2-4B67-A74D-90BE98583E90}" type="slidenum">
              <a:rPr lang="en-IN" smtClean="0"/>
              <a:t>12</a:t>
            </a:fld>
            <a:endParaRPr lang="en-IN"/>
          </a:p>
        </p:txBody>
      </p:sp>
    </p:spTree>
    <p:extLst>
      <p:ext uri="{BB962C8B-B14F-4D97-AF65-F5344CB8AC3E}">
        <p14:creationId xmlns:p14="http://schemas.microsoft.com/office/powerpoint/2010/main" val="4273822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53CA4-8578-4ADD-A1D2-10EC4EEC22C7}"/>
              </a:ext>
            </a:extLst>
          </p:cNvPr>
          <p:cNvSpPr>
            <a:spLocks noGrp="1"/>
          </p:cNvSpPr>
          <p:nvPr>
            <p:ph type="title"/>
          </p:nvPr>
        </p:nvSpPr>
        <p:spPr/>
        <p:txBody>
          <a:bodyPr/>
          <a:lstStyle/>
          <a:p>
            <a:pPr algn="ctr"/>
            <a:r>
              <a:rPr lang="en-IN" b="1" dirty="0"/>
              <a:t>Road map  </a:t>
            </a:r>
          </a:p>
        </p:txBody>
      </p:sp>
      <p:sp>
        <p:nvSpPr>
          <p:cNvPr id="3" name="Content Placeholder 2">
            <a:extLst>
              <a:ext uri="{FF2B5EF4-FFF2-40B4-BE49-F238E27FC236}">
                <a16:creationId xmlns:a16="http://schemas.microsoft.com/office/drawing/2014/main" id="{4F2CA9E9-87E1-4EA0-B7FD-E0E534D0CAA2}"/>
              </a:ext>
            </a:extLst>
          </p:cNvPr>
          <p:cNvSpPr>
            <a:spLocks noGrp="1"/>
          </p:cNvSpPr>
          <p:nvPr>
            <p:ph idx="1"/>
          </p:nvPr>
        </p:nvSpPr>
        <p:spPr/>
        <p:txBody>
          <a:bodyPr>
            <a:normAutofit lnSpcReduction="10000"/>
          </a:bodyPr>
          <a:lstStyle/>
          <a:p>
            <a:pPr>
              <a:lnSpc>
                <a:spcPct val="150000"/>
              </a:lnSpc>
            </a:pPr>
            <a:r>
              <a:rPr lang="en-IN" dirty="0"/>
              <a:t>TB activity indicators  in Gandhi Grama Puraskar assessment </a:t>
            </a:r>
          </a:p>
          <a:p>
            <a:pPr>
              <a:lnSpc>
                <a:spcPct val="150000"/>
              </a:lnSpc>
            </a:pPr>
            <a:r>
              <a:rPr lang="en-IN" dirty="0"/>
              <a:t>Expansion of TB free activities in all Grama Panchayats</a:t>
            </a:r>
          </a:p>
          <a:p>
            <a:pPr>
              <a:lnSpc>
                <a:spcPct val="150000"/>
              </a:lnSpc>
            </a:pPr>
            <a:r>
              <a:rPr lang="en-IN" dirty="0"/>
              <a:t>Mitigating the socio-economic vulnerabilities through linkages with social support schemes . </a:t>
            </a:r>
            <a:endParaRPr lang="en-US" dirty="0"/>
          </a:p>
          <a:p>
            <a:pPr>
              <a:lnSpc>
                <a:spcPct val="150000"/>
              </a:lnSpc>
            </a:pPr>
            <a:r>
              <a:rPr lang="en-US" dirty="0"/>
              <a:t>Preventing the stigma and discrimination</a:t>
            </a:r>
          </a:p>
          <a:p>
            <a:pPr>
              <a:lnSpc>
                <a:spcPct val="150000"/>
              </a:lnSpc>
            </a:pPr>
            <a:r>
              <a:rPr lang="en-US" dirty="0"/>
              <a:t>Ensuring the early diagnosis and compliance to the medications </a:t>
            </a:r>
          </a:p>
          <a:p>
            <a:pPr>
              <a:lnSpc>
                <a:spcPct val="150000"/>
              </a:lnSpc>
            </a:pPr>
            <a:endParaRPr lang="en-US" dirty="0"/>
          </a:p>
          <a:p>
            <a:pPr>
              <a:lnSpc>
                <a:spcPct val="150000"/>
              </a:lnSpc>
            </a:pPr>
            <a:endParaRPr lang="en-IN" dirty="0"/>
          </a:p>
          <a:p>
            <a:endParaRPr lang="en-IN" dirty="0"/>
          </a:p>
          <a:p>
            <a:endParaRPr lang="en-IN" dirty="0"/>
          </a:p>
        </p:txBody>
      </p:sp>
      <p:sp>
        <p:nvSpPr>
          <p:cNvPr id="4" name="Date Placeholder 3">
            <a:extLst>
              <a:ext uri="{FF2B5EF4-FFF2-40B4-BE49-F238E27FC236}">
                <a16:creationId xmlns:a16="http://schemas.microsoft.com/office/drawing/2014/main" id="{16FE530A-560F-4BA3-B4BB-A39DD7BACCC3}"/>
              </a:ext>
            </a:extLst>
          </p:cNvPr>
          <p:cNvSpPr>
            <a:spLocks noGrp="1"/>
          </p:cNvSpPr>
          <p:nvPr>
            <p:ph type="dt" sz="half" idx="10"/>
          </p:nvPr>
        </p:nvSpPr>
        <p:spPr/>
        <p:txBody>
          <a:bodyPr/>
          <a:lstStyle/>
          <a:p>
            <a:fld id="{EA2401A3-070C-44E7-A472-347CFACC4AD5}" type="datetime1">
              <a:rPr lang="en-IN" smtClean="0"/>
              <a:t>23-03-2022</a:t>
            </a:fld>
            <a:endParaRPr lang="en-IN"/>
          </a:p>
        </p:txBody>
      </p:sp>
      <p:sp>
        <p:nvSpPr>
          <p:cNvPr id="5" name="Footer Placeholder 4">
            <a:extLst>
              <a:ext uri="{FF2B5EF4-FFF2-40B4-BE49-F238E27FC236}">
                <a16:creationId xmlns:a16="http://schemas.microsoft.com/office/drawing/2014/main" id="{F831D3CF-9B5D-4CF1-AB07-0F9907CC3720}"/>
              </a:ext>
            </a:extLst>
          </p:cNvPr>
          <p:cNvSpPr>
            <a:spLocks noGrp="1"/>
          </p:cNvSpPr>
          <p:nvPr>
            <p:ph type="ftr" sz="quarter" idx="11"/>
          </p:nvPr>
        </p:nvSpPr>
        <p:spPr/>
        <p:txBody>
          <a:bodyPr/>
          <a:lstStyle/>
          <a:p>
            <a:r>
              <a:rPr lang="en-IN"/>
              <a:t>Kshaya Muktha Karnataka</a:t>
            </a:r>
          </a:p>
        </p:txBody>
      </p:sp>
      <p:sp>
        <p:nvSpPr>
          <p:cNvPr id="6" name="Slide Number Placeholder 5">
            <a:extLst>
              <a:ext uri="{FF2B5EF4-FFF2-40B4-BE49-F238E27FC236}">
                <a16:creationId xmlns:a16="http://schemas.microsoft.com/office/drawing/2014/main" id="{93F66A32-F198-4F87-9C9A-D81DA69FB0A1}"/>
              </a:ext>
            </a:extLst>
          </p:cNvPr>
          <p:cNvSpPr>
            <a:spLocks noGrp="1"/>
          </p:cNvSpPr>
          <p:nvPr>
            <p:ph type="sldNum" sz="quarter" idx="12"/>
          </p:nvPr>
        </p:nvSpPr>
        <p:spPr/>
        <p:txBody>
          <a:bodyPr/>
          <a:lstStyle/>
          <a:p>
            <a:fld id="{8BD19110-0BD2-4B67-A74D-90BE98583E90}" type="slidenum">
              <a:rPr lang="en-IN" smtClean="0"/>
              <a:t>13</a:t>
            </a:fld>
            <a:endParaRPr lang="en-IN"/>
          </a:p>
        </p:txBody>
      </p:sp>
    </p:spTree>
    <p:extLst>
      <p:ext uri="{BB962C8B-B14F-4D97-AF65-F5344CB8AC3E}">
        <p14:creationId xmlns:p14="http://schemas.microsoft.com/office/powerpoint/2010/main" val="1410657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3FC4-9A79-4AFA-902F-43AB9A400B39}"/>
              </a:ext>
            </a:extLst>
          </p:cNvPr>
          <p:cNvSpPr>
            <a:spLocks noGrp="1"/>
          </p:cNvSpPr>
          <p:nvPr>
            <p:ph type="title"/>
          </p:nvPr>
        </p:nvSpPr>
        <p:spPr>
          <a:xfrm>
            <a:off x="838200" y="3015858"/>
            <a:ext cx="10515600" cy="1325563"/>
          </a:xfrm>
        </p:spPr>
        <p:txBody>
          <a:bodyPr/>
          <a:lstStyle/>
          <a:p>
            <a:pPr algn="ctr"/>
            <a:r>
              <a:rPr lang="en-IN" b="1" dirty="0"/>
              <a:t>Thank You </a:t>
            </a:r>
          </a:p>
        </p:txBody>
      </p:sp>
      <p:sp>
        <p:nvSpPr>
          <p:cNvPr id="4" name="Date Placeholder 3">
            <a:extLst>
              <a:ext uri="{FF2B5EF4-FFF2-40B4-BE49-F238E27FC236}">
                <a16:creationId xmlns:a16="http://schemas.microsoft.com/office/drawing/2014/main" id="{7E099332-1F8D-4B30-9B07-4F3F5374A3CD}"/>
              </a:ext>
            </a:extLst>
          </p:cNvPr>
          <p:cNvSpPr>
            <a:spLocks noGrp="1"/>
          </p:cNvSpPr>
          <p:nvPr>
            <p:ph type="dt" sz="half" idx="10"/>
          </p:nvPr>
        </p:nvSpPr>
        <p:spPr/>
        <p:txBody>
          <a:bodyPr/>
          <a:lstStyle/>
          <a:p>
            <a:fld id="{579DC741-3E3C-4F3E-A079-BD3E16C87644}" type="datetime1">
              <a:rPr lang="en-IN" smtClean="0"/>
              <a:t>23-03-2022</a:t>
            </a:fld>
            <a:endParaRPr lang="en-IN"/>
          </a:p>
        </p:txBody>
      </p:sp>
      <p:sp>
        <p:nvSpPr>
          <p:cNvPr id="5" name="Footer Placeholder 4">
            <a:extLst>
              <a:ext uri="{FF2B5EF4-FFF2-40B4-BE49-F238E27FC236}">
                <a16:creationId xmlns:a16="http://schemas.microsoft.com/office/drawing/2014/main" id="{81866D3B-6B2F-44E3-83B7-8B10DC9048CB}"/>
              </a:ext>
            </a:extLst>
          </p:cNvPr>
          <p:cNvSpPr>
            <a:spLocks noGrp="1"/>
          </p:cNvSpPr>
          <p:nvPr>
            <p:ph type="ftr" sz="quarter" idx="11"/>
          </p:nvPr>
        </p:nvSpPr>
        <p:spPr/>
        <p:txBody>
          <a:bodyPr/>
          <a:lstStyle/>
          <a:p>
            <a:r>
              <a:rPr lang="en-IN"/>
              <a:t>Kshaya Muktha Karnataka</a:t>
            </a:r>
          </a:p>
        </p:txBody>
      </p:sp>
      <p:sp>
        <p:nvSpPr>
          <p:cNvPr id="6" name="Slide Number Placeholder 5">
            <a:extLst>
              <a:ext uri="{FF2B5EF4-FFF2-40B4-BE49-F238E27FC236}">
                <a16:creationId xmlns:a16="http://schemas.microsoft.com/office/drawing/2014/main" id="{3D68307D-F3C8-4AB4-9C51-91394AA6F3D0}"/>
              </a:ext>
            </a:extLst>
          </p:cNvPr>
          <p:cNvSpPr>
            <a:spLocks noGrp="1"/>
          </p:cNvSpPr>
          <p:nvPr>
            <p:ph type="sldNum" sz="quarter" idx="12"/>
          </p:nvPr>
        </p:nvSpPr>
        <p:spPr/>
        <p:txBody>
          <a:bodyPr/>
          <a:lstStyle/>
          <a:p>
            <a:fld id="{8BD19110-0BD2-4B67-A74D-90BE98583E90}" type="slidenum">
              <a:rPr lang="en-IN" smtClean="0"/>
              <a:t>14</a:t>
            </a:fld>
            <a:endParaRPr lang="en-IN"/>
          </a:p>
        </p:txBody>
      </p:sp>
    </p:spTree>
    <p:extLst>
      <p:ext uri="{BB962C8B-B14F-4D97-AF65-F5344CB8AC3E}">
        <p14:creationId xmlns:p14="http://schemas.microsoft.com/office/powerpoint/2010/main" val="802303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6FE77F-EC26-40C6-B386-15A71D428A4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0" r="3718"/>
          <a:stretch/>
        </p:blipFill>
        <p:spPr>
          <a:xfrm>
            <a:off x="643467" y="866309"/>
            <a:ext cx="10905066" cy="5125381"/>
          </a:xfrm>
          <a:prstGeom prst="rect">
            <a:avLst/>
          </a:prstGeom>
        </p:spPr>
      </p:pic>
      <p:grpSp>
        <p:nvGrpSpPr>
          <p:cNvPr id="66" name="Group 65">
            <a:extLst>
              <a:ext uri="{FF2B5EF4-FFF2-40B4-BE49-F238E27FC236}">
                <a16:creationId xmlns:a16="http://schemas.microsoft.com/office/drawing/2014/main" id="{291E45A6-76C3-457A-8FF1-2326FE978AC0}"/>
              </a:ext>
            </a:extLst>
          </p:cNvPr>
          <p:cNvGrpSpPr/>
          <p:nvPr/>
        </p:nvGrpSpPr>
        <p:grpSpPr>
          <a:xfrm>
            <a:off x="7277115" y="4893105"/>
            <a:ext cx="2377800" cy="1023120"/>
            <a:chOff x="7277115" y="4893105"/>
            <a:chExt cx="2377800" cy="102312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CEF4C73-2FCE-4FCA-8B2B-9E2F88ECEF98}"/>
                    </a:ext>
                  </a:extLst>
                </p14:cNvPr>
                <p14:cNvContentPartPr/>
                <p14:nvPr/>
              </p14:nvContentPartPr>
              <p14:xfrm>
                <a:off x="7690800" y="5496000"/>
                <a:ext cx="1319760" cy="250920"/>
              </p14:xfrm>
            </p:contentPart>
          </mc:Choice>
          <mc:Fallback xmlns="">
            <p:pic>
              <p:nvPicPr>
                <p:cNvPr id="6" name="Ink 5">
                  <a:extLst>
                    <a:ext uri="{FF2B5EF4-FFF2-40B4-BE49-F238E27FC236}">
                      <a16:creationId xmlns:a16="http://schemas.microsoft.com/office/drawing/2014/main" id="{0CEF4C73-2FCE-4FCA-8B2B-9E2F88ECEF98}"/>
                    </a:ext>
                  </a:extLst>
                </p:cNvPr>
                <p:cNvPicPr/>
                <p:nvPr/>
              </p:nvPicPr>
              <p:blipFill>
                <a:blip r:embed="rId4"/>
                <a:stretch>
                  <a:fillRect/>
                </a:stretch>
              </p:blipFill>
              <p:spPr>
                <a:xfrm>
                  <a:off x="7682160" y="5487000"/>
                  <a:ext cx="133740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C38E6129-7B0D-49A0-A76E-6D53EDDF8742}"/>
                    </a:ext>
                  </a:extLst>
                </p14:cNvPr>
                <p14:cNvContentPartPr/>
                <p14:nvPr/>
              </p14:nvContentPartPr>
              <p14:xfrm>
                <a:off x="7995720" y="5422560"/>
                <a:ext cx="941400" cy="165240"/>
              </p14:xfrm>
            </p:contentPart>
          </mc:Choice>
          <mc:Fallback xmlns="">
            <p:pic>
              <p:nvPicPr>
                <p:cNvPr id="7" name="Ink 6">
                  <a:extLst>
                    <a:ext uri="{FF2B5EF4-FFF2-40B4-BE49-F238E27FC236}">
                      <a16:creationId xmlns:a16="http://schemas.microsoft.com/office/drawing/2014/main" id="{C38E6129-7B0D-49A0-A76E-6D53EDDF8742}"/>
                    </a:ext>
                  </a:extLst>
                </p:cNvPr>
                <p:cNvPicPr/>
                <p:nvPr/>
              </p:nvPicPr>
              <p:blipFill>
                <a:blip r:embed="rId6"/>
                <a:stretch>
                  <a:fillRect/>
                </a:stretch>
              </p:blipFill>
              <p:spPr>
                <a:xfrm>
                  <a:off x="7986720" y="5413560"/>
                  <a:ext cx="95904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FA43C08-2E3A-493A-8CE7-CFF14AAE7CD8}"/>
                    </a:ext>
                  </a:extLst>
                </p14:cNvPr>
                <p14:cNvContentPartPr/>
                <p14:nvPr/>
              </p14:nvContentPartPr>
              <p14:xfrm>
                <a:off x="8036400" y="5485560"/>
                <a:ext cx="727560" cy="11160"/>
              </p14:xfrm>
            </p:contentPart>
          </mc:Choice>
          <mc:Fallback xmlns="">
            <p:pic>
              <p:nvPicPr>
                <p:cNvPr id="8" name="Ink 7">
                  <a:extLst>
                    <a:ext uri="{FF2B5EF4-FFF2-40B4-BE49-F238E27FC236}">
                      <a16:creationId xmlns:a16="http://schemas.microsoft.com/office/drawing/2014/main" id="{3FA43C08-2E3A-493A-8CE7-CFF14AAE7CD8}"/>
                    </a:ext>
                  </a:extLst>
                </p:cNvPr>
                <p:cNvPicPr/>
                <p:nvPr/>
              </p:nvPicPr>
              <p:blipFill>
                <a:blip r:embed="rId8"/>
                <a:stretch>
                  <a:fillRect/>
                </a:stretch>
              </p:blipFill>
              <p:spPr>
                <a:xfrm>
                  <a:off x="8027760" y="5476560"/>
                  <a:ext cx="7452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C1F8103C-743E-458A-A088-43F06CD599A3}"/>
                    </a:ext>
                  </a:extLst>
                </p14:cNvPr>
                <p14:cNvContentPartPr/>
                <p14:nvPr/>
              </p14:nvContentPartPr>
              <p14:xfrm>
                <a:off x="7721400" y="5506080"/>
                <a:ext cx="1486440" cy="254160"/>
              </p14:xfrm>
            </p:contentPart>
          </mc:Choice>
          <mc:Fallback xmlns="">
            <p:pic>
              <p:nvPicPr>
                <p:cNvPr id="11" name="Ink 10">
                  <a:extLst>
                    <a:ext uri="{FF2B5EF4-FFF2-40B4-BE49-F238E27FC236}">
                      <a16:creationId xmlns:a16="http://schemas.microsoft.com/office/drawing/2014/main" id="{C1F8103C-743E-458A-A088-43F06CD599A3}"/>
                    </a:ext>
                  </a:extLst>
                </p:cNvPr>
                <p:cNvPicPr/>
                <p:nvPr/>
              </p:nvPicPr>
              <p:blipFill>
                <a:blip r:embed="rId10"/>
                <a:stretch>
                  <a:fillRect/>
                </a:stretch>
              </p:blipFill>
              <p:spPr>
                <a:xfrm>
                  <a:off x="7712760" y="5497440"/>
                  <a:ext cx="150408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A820802D-9FC9-468F-9B29-B682E4482878}"/>
                    </a:ext>
                  </a:extLst>
                </p14:cNvPr>
                <p14:cNvContentPartPr/>
                <p14:nvPr/>
              </p14:nvContentPartPr>
              <p14:xfrm>
                <a:off x="7619520" y="5268120"/>
                <a:ext cx="1814040" cy="349920"/>
              </p14:xfrm>
            </p:contentPart>
          </mc:Choice>
          <mc:Fallback xmlns="">
            <p:pic>
              <p:nvPicPr>
                <p:cNvPr id="13" name="Ink 12">
                  <a:extLst>
                    <a:ext uri="{FF2B5EF4-FFF2-40B4-BE49-F238E27FC236}">
                      <a16:creationId xmlns:a16="http://schemas.microsoft.com/office/drawing/2014/main" id="{A820802D-9FC9-468F-9B29-B682E4482878}"/>
                    </a:ext>
                  </a:extLst>
                </p:cNvPr>
                <p:cNvPicPr/>
                <p:nvPr/>
              </p:nvPicPr>
              <p:blipFill>
                <a:blip r:embed="rId12"/>
                <a:stretch>
                  <a:fillRect/>
                </a:stretch>
              </p:blipFill>
              <p:spPr>
                <a:xfrm>
                  <a:off x="7610520" y="5259480"/>
                  <a:ext cx="183168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13533463-1712-4267-85FC-912D2407F41B}"/>
                    </a:ext>
                  </a:extLst>
                </p14:cNvPr>
                <p14:cNvContentPartPr/>
                <p14:nvPr/>
              </p14:nvContentPartPr>
              <p14:xfrm>
                <a:off x="7883760" y="5506080"/>
                <a:ext cx="1383480" cy="157680"/>
              </p14:xfrm>
            </p:contentPart>
          </mc:Choice>
          <mc:Fallback xmlns="">
            <p:pic>
              <p:nvPicPr>
                <p:cNvPr id="15" name="Ink 14">
                  <a:extLst>
                    <a:ext uri="{FF2B5EF4-FFF2-40B4-BE49-F238E27FC236}">
                      <a16:creationId xmlns:a16="http://schemas.microsoft.com/office/drawing/2014/main" id="{13533463-1712-4267-85FC-912D2407F41B}"/>
                    </a:ext>
                  </a:extLst>
                </p:cNvPr>
                <p:cNvPicPr/>
                <p:nvPr/>
              </p:nvPicPr>
              <p:blipFill>
                <a:blip r:embed="rId14"/>
                <a:stretch>
                  <a:fillRect/>
                </a:stretch>
              </p:blipFill>
              <p:spPr>
                <a:xfrm>
                  <a:off x="7875120" y="5497440"/>
                  <a:ext cx="140112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D11F231C-599C-4CE7-B87B-1332721DDA5A}"/>
                    </a:ext>
                  </a:extLst>
                </p14:cNvPr>
                <p14:cNvContentPartPr/>
                <p14:nvPr/>
              </p14:nvContentPartPr>
              <p14:xfrm>
                <a:off x="7752000" y="5477640"/>
                <a:ext cx="1257120" cy="119520"/>
              </p14:xfrm>
            </p:contentPart>
          </mc:Choice>
          <mc:Fallback xmlns="">
            <p:pic>
              <p:nvPicPr>
                <p:cNvPr id="19" name="Ink 18">
                  <a:extLst>
                    <a:ext uri="{FF2B5EF4-FFF2-40B4-BE49-F238E27FC236}">
                      <a16:creationId xmlns:a16="http://schemas.microsoft.com/office/drawing/2014/main" id="{D11F231C-599C-4CE7-B87B-1332721DDA5A}"/>
                    </a:ext>
                  </a:extLst>
                </p:cNvPr>
                <p:cNvPicPr/>
                <p:nvPr/>
              </p:nvPicPr>
              <p:blipFill>
                <a:blip r:embed="rId16"/>
                <a:stretch>
                  <a:fillRect/>
                </a:stretch>
              </p:blipFill>
              <p:spPr>
                <a:xfrm>
                  <a:off x="7743000" y="5469000"/>
                  <a:ext cx="127476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 name="Ink 22">
                  <a:extLst>
                    <a:ext uri="{FF2B5EF4-FFF2-40B4-BE49-F238E27FC236}">
                      <a16:creationId xmlns:a16="http://schemas.microsoft.com/office/drawing/2014/main" id="{2F34832C-521D-4CB4-AA27-106C249D503A}"/>
                    </a:ext>
                  </a:extLst>
                </p14:cNvPr>
                <p14:cNvContentPartPr/>
                <p14:nvPr/>
              </p14:nvContentPartPr>
              <p14:xfrm>
                <a:off x="7660560" y="5465760"/>
                <a:ext cx="1316520" cy="163800"/>
              </p14:xfrm>
            </p:contentPart>
          </mc:Choice>
          <mc:Fallback xmlns="">
            <p:pic>
              <p:nvPicPr>
                <p:cNvPr id="23" name="Ink 22">
                  <a:extLst>
                    <a:ext uri="{FF2B5EF4-FFF2-40B4-BE49-F238E27FC236}">
                      <a16:creationId xmlns:a16="http://schemas.microsoft.com/office/drawing/2014/main" id="{2F34832C-521D-4CB4-AA27-106C249D503A}"/>
                    </a:ext>
                  </a:extLst>
                </p:cNvPr>
                <p:cNvPicPr/>
                <p:nvPr/>
              </p:nvPicPr>
              <p:blipFill>
                <a:blip r:embed="rId18"/>
                <a:stretch>
                  <a:fillRect/>
                </a:stretch>
              </p:blipFill>
              <p:spPr>
                <a:xfrm>
                  <a:off x="7651560" y="5457120"/>
                  <a:ext cx="133416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 name="Ink 24">
                  <a:extLst>
                    <a:ext uri="{FF2B5EF4-FFF2-40B4-BE49-F238E27FC236}">
                      <a16:creationId xmlns:a16="http://schemas.microsoft.com/office/drawing/2014/main" id="{6F173B86-7B8C-4B6F-8A4A-57FE58E744D2}"/>
                    </a:ext>
                  </a:extLst>
                </p14:cNvPr>
                <p14:cNvContentPartPr/>
                <p14:nvPr/>
              </p14:nvContentPartPr>
              <p14:xfrm>
                <a:off x="7822920" y="5535600"/>
                <a:ext cx="1386720" cy="42120"/>
              </p14:xfrm>
            </p:contentPart>
          </mc:Choice>
          <mc:Fallback xmlns="">
            <p:pic>
              <p:nvPicPr>
                <p:cNvPr id="25" name="Ink 24">
                  <a:extLst>
                    <a:ext uri="{FF2B5EF4-FFF2-40B4-BE49-F238E27FC236}">
                      <a16:creationId xmlns:a16="http://schemas.microsoft.com/office/drawing/2014/main" id="{6F173B86-7B8C-4B6F-8A4A-57FE58E744D2}"/>
                    </a:ext>
                  </a:extLst>
                </p:cNvPr>
                <p:cNvPicPr/>
                <p:nvPr/>
              </p:nvPicPr>
              <p:blipFill>
                <a:blip r:embed="rId20"/>
                <a:stretch>
                  <a:fillRect/>
                </a:stretch>
              </p:blipFill>
              <p:spPr>
                <a:xfrm>
                  <a:off x="7813920" y="5526960"/>
                  <a:ext cx="140436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Ink 25">
                  <a:extLst>
                    <a:ext uri="{FF2B5EF4-FFF2-40B4-BE49-F238E27FC236}">
                      <a16:creationId xmlns:a16="http://schemas.microsoft.com/office/drawing/2014/main" id="{6F957BAD-5A17-462D-BEC2-D578C1DEA398}"/>
                    </a:ext>
                  </a:extLst>
                </p14:cNvPr>
                <p14:cNvContentPartPr/>
                <p14:nvPr/>
              </p14:nvContentPartPr>
              <p14:xfrm>
                <a:off x="7934520" y="5506080"/>
                <a:ext cx="1362600" cy="112320"/>
              </p14:xfrm>
            </p:contentPart>
          </mc:Choice>
          <mc:Fallback xmlns="">
            <p:pic>
              <p:nvPicPr>
                <p:cNvPr id="26" name="Ink 25">
                  <a:extLst>
                    <a:ext uri="{FF2B5EF4-FFF2-40B4-BE49-F238E27FC236}">
                      <a16:creationId xmlns:a16="http://schemas.microsoft.com/office/drawing/2014/main" id="{6F957BAD-5A17-462D-BEC2-D578C1DEA398}"/>
                    </a:ext>
                  </a:extLst>
                </p:cNvPr>
                <p:cNvPicPr/>
                <p:nvPr/>
              </p:nvPicPr>
              <p:blipFill>
                <a:blip r:embed="rId22"/>
                <a:stretch>
                  <a:fillRect/>
                </a:stretch>
              </p:blipFill>
              <p:spPr>
                <a:xfrm>
                  <a:off x="7925880" y="5497080"/>
                  <a:ext cx="138024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E000B9EB-451C-4DED-B0ED-94B4C8EAE988}"/>
                    </a:ext>
                  </a:extLst>
                </p14:cNvPr>
                <p14:cNvContentPartPr/>
                <p14:nvPr/>
              </p14:nvContentPartPr>
              <p14:xfrm>
                <a:off x="7581675" y="5581065"/>
                <a:ext cx="953280" cy="67320"/>
              </p14:xfrm>
            </p:contentPart>
          </mc:Choice>
          <mc:Fallback xmlns="">
            <p:pic>
              <p:nvPicPr>
                <p:cNvPr id="28" name="Ink 27">
                  <a:extLst>
                    <a:ext uri="{FF2B5EF4-FFF2-40B4-BE49-F238E27FC236}">
                      <a16:creationId xmlns:a16="http://schemas.microsoft.com/office/drawing/2014/main" id="{E000B9EB-451C-4DED-B0ED-94B4C8EAE988}"/>
                    </a:ext>
                  </a:extLst>
                </p:cNvPr>
                <p:cNvPicPr/>
                <p:nvPr/>
              </p:nvPicPr>
              <p:blipFill>
                <a:blip r:embed="rId24"/>
                <a:stretch>
                  <a:fillRect/>
                </a:stretch>
              </p:blipFill>
              <p:spPr>
                <a:xfrm>
                  <a:off x="7572675" y="5572425"/>
                  <a:ext cx="97092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9" name="Ink 28">
                  <a:extLst>
                    <a:ext uri="{FF2B5EF4-FFF2-40B4-BE49-F238E27FC236}">
                      <a16:creationId xmlns:a16="http://schemas.microsoft.com/office/drawing/2014/main" id="{3877598A-22F3-4107-955F-F2FE0B9754B1}"/>
                    </a:ext>
                  </a:extLst>
                </p14:cNvPr>
                <p14:cNvContentPartPr/>
                <p14:nvPr/>
              </p14:nvContentPartPr>
              <p14:xfrm>
                <a:off x="7696155" y="5541105"/>
                <a:ext cx="1307160" cy="111240"/>
              </p14:xfrm>
            </p:contentPart>
          </mc:Choice>
          <mc:Fallback xmlns="">
            <p:pic>
              <p:nvPicPr>
                <p:cNvPr id="29" name="Ink 28">
                  <a:extLst>
                    <a:ext uri="{FF2B5EF4-FFF2-40B4-BE49-F238E27FC236}">
                      <a16:creationId xmlns:a16="http://schemas.microsoft.com/office/drawing/2014/main" id="{3877598A-22F3-4107-955F-F2FE0B9754B1}"/>
                    </a:ext>
                  </a:extLst>
                </p:cNvPr>
                <p:cNvPicPr/>
                <p:nvPr/>
              </p:nvPicPr>
              <p:blipFill>
                <a:blip r:embed="rId26"/>
                <a:stretch>
                  <a:fillRect/>
                </a:stretch>
              </p:blipFill>
              <p:spPr>
                <a:xfrm>
                  <a:off x="7687155" y="5532465"/>
                  <a:ext cx="132480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Ink 29">
                  <a:extLst>
                    <a:ext uri="{FF2B5EF4-FFF2-40B4-BE49-F238E27FC236}">
                      <a16:creationId xmlns:a16="http://schemas.microsoft.com/office/drawing/2014/main" id="{4362B5D8-55D9-4455-BA0D-C0B6FD0B4FC1}"/>
                    </a:ext>
                  </a:extLst>
                </p14:cNvPr>
                <p14:cNvContentPartPr/>
                <p14:nvPr/>
              </p14:nvContentPartPr>
              <p14:xfrm>
                <a:off x="7562595" y="5552265"/>
                <a:ext cx="1389240" cy="114840"/>
              </p14:xfrm>
            </p:contentPart>
          </mc:Choice>
          <mc:Fallback xmlns="">
            <p:pic>
              <p:nvPicPr>
                <p:cNvPr id="30" name="Ink 29">
                  <a:extLst>
                    <a:ext uri="{FF2B5EF4-FFF2-40B4-BE49-F238E27FC236}">
                      <a16:creationId xmlns:a16="http://schemas.microsoft.com/office/drawing/2014/main" id="{4362B5D8-55D9-4455-BA0D-C0B6FD0B4FC1}"/>
                    </a:ext>
                  </a:extLst>
                </p:cNvPr>
                <p:cNvPicPr/>
                <p:nvPr/>
              </p:nvPicPr>
              <p:blipFill>
                <a:blip r:embed="rId28"/>
                <a:stretch>
                  <a:fillRect/>
                </a:stretch>
              </p:blipFill>
              <p:spPr>
                <a:xfrm>
                  <a:off x="7553955" y="5543625"/>
                  <a:ext cx="140688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2" name="Ink 31">
                  <a:extLst>
                    <a:ext uri="{FF2B5EF4-FFF2-40B4-BE49-F238E27FC236}">
                      <a16:creationId xmlns:a16="http://schemas.microsoft.com/office/drawing/2014/main" id="{87632862-6B62-4575-82B1-53E6546B99FE}"/>
                    </a:ext>
                  </a:extLst>
                </p14:cNvPr>
                <p14:cNvContentPartPr/>
                <p14:nvPr/>
              </p14:nvContentPartPr>
              <p14:xfrm>
                <a:off x="7686435" y="5399985"/>
                <a:ext cx="1353600" cy="414000"/>
              </p14:xfrm>
            </p:contentPart>
          </mc:Choice>
          <mc:Fallback xmlns="">
            <p:pic>
              <p:nvPicPr>
                <p:cNvPr id="32" name="Ink 31">
                  <a:extLst>
                    <a:ext uri="{FF2B5EF4-FFF2-40B4-BE49-F238E27FC236}">
                      <a16:creationId xmlns:a16="http://schemas.microsoft.com/office/drawing/2014/main" id="{87632862-6B62-4575-82B1-53E6546B99FE}"/>
                    </a:ext>
                  </a:extLst>
                </p:cNvPr>
                <p:cNvPicPr/>
                <p:nvPr/>
              </p:nvPicPr>
              <p:blipFill>
                <a:blip r:embed="rId30"/>
                <a:stretch>
                  <a:fillRect/>
                </a:stretch>
              </p:blipFill>
              <p:spPr>
                <a:xfrm>
                  <a:off x="7677435" y="5390985"/>
                  <a:ext cx="1371240" cy="4316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4" name="Ink 33">
                  <a:extLst>
                    <a:ext uri="{FF2B5EF4-FFF2-40B4-BE49-F238E27FC236}">
                      <a16:creationId xmlns:a16="http://schemas.microsoft.com/office/drawing/2014/main" id="{D90B5FEC-7245-4653-8112-35564B686C84}"/>
                    </a:ext>
                  </a:extLst>
                </p14:cNvPr>
                <p14:cNvContentPartPr/>
                <p14:nvPr/>
              </p14:nvContentPartPr>
              <p14:xfrm>
                <a:off x="7530555" y="5366145"/>
                <a:ext cx="298440" cy="444960"/>
              </p14:xfrm>
            </p:contentPart>
          </mc:Choice>
          <mc:Fallback xmlns="">
            <p:pic>
              <p:nvPicPr>
                <p:cNvPr id="34" name="Ink 33">
                  <a:extLst>
                    <a:ext uri="{FF2B5EF4-FFF2-40B4-BE49-F238E27FC236}">
                      <a16:creationId xmlns:a16="http://schemas.microsoft.com/office/drawing/2014/main" id="{D90B5FEC-7245-4653-8112-35564B686C84}"/>
                    </a:ext>
                  </a:extLst>
                </p:cNvPr>
                <p:cNvPicPr/>
                <p:nvPr/>
              </p:nvPicPr>
              <p:blipFill>
                <a:blip r:embed="rId32"/>
                <a:stretch>
                  <a:fillRect/>
                </a:stretch>
              </p:blipFill>
              <p:spPr>
                <a:xfrm>
                  <a:off x="7521915" y="5357145"/>
                  <a:ext cx="316080" cy="462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6" name="Ink 35">
                  <a:extLst>
                    <a:ext uri="{FF2B5EF4-FFF2-40B4-BE49-F238E27FC236}">
                      <a16:creationId xmlns:a16="http://schemas.microsoft.com/office/drawing/2014/main" id="{EC6E0AF3-01E8-4FC3-8695-D7160F67DD0C}"/>
                    </a:ext>
                  </a:extLst>
                </p14:cNvPr>
                <p14:cNvContentPartPr/>
                <p14:nvPr/>
              </p14:nvContentPartPr>
              <p14:xfrm>
                <a:off x="7579155" y="5443185"/>
                <a:ext cx="1447920" cy="471240"/>
              </p14:xfrm>
            </p:contentPart>
          </mc:Choice>
          <mc:Fallback xmlns="">
            <p:pic>
              <p:nvPicPr>
                <p:cNvPr id="36" name="Ink 35">
                  <a:extLst>
                    <a:ext uri="{FF2B5EF4-FFF2-40B4-BE49-F238E27FC236}">
                      <a16:creationId xmlns:a16="http://schemas.microsoft.com/office/drawing/2014/main" id="{EC6E0AF3-01E8-4FC3-8695-D7160F67DD0C}"/>
                    </a:ext>
                  </a:extLst>
                </p:cNvPr>
                <p:cNvPicPr/>
                <p:nvPr/>
              </p:nvPicPr>
              <p:blipFill>
                <a:blip r:embed="rId34"/>
                <a:stretch>
                  <a:fillRect/>
                </a:stretch>
              </p:blipFill>
              <p:spPr>
                <a:xfrm>
                  <a:off x="7570515" y="5434545"/>
                  <a:ext cx="1465560" cy="488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7" name="Ink 36">
                  <a:extLst>
                    <a:ext uri="{FF2B5EF4-FFF2-40B4-BE49-F238E27FC236}">
                      <a16:creationId xmlns:a16="http://schemas.microsoft.com/office/drawing/2014/main" id="{48CF746E-2360-462B-BB03-7AD9A4979CBA}"/>
                    </a:ext>
                  </a:extLst>
                </p14:cNvPr>
                <p14:cNvContentPartPr/>
                <p14:nvPr/>
              </p14:nvContentPartPr>
              <p14:xfrm>
                <a:off x="8000715" y="5543265"/>
                <a:ext cx="939240" cy="36360"/>
              </p14:xfrm>
            </p:contentPart>
          </mc:Choice>
          <mc:Fallback xmlns="">
            <p:pic>
              <p:nvPicPr>
                <p:cNvPr id="37" name="Ink 36">
                  <a:extLst>
                    <a:ext uri="{FF2B5EF4-FFF2-40B4-BE49-F238E27FC236}">
                      <a16:creationId xmlns:a16="http://schemas.microsoft.com/office/drawing/2014/main" id="{48CF746E-2360-462B-BB03-7AD9A4979CBA}"/>
                    </a:ext>
                  </a:extLst>
                </p:cNvPr>
                <p:cNvPicPr/>
                <p:nvPr/>
              </p:nvPicPr>
              <p:blipFill>
                <a:blip r:embed="rId36"/>
                <a:stretch>
                  <a:fillRect/>
                </a:stretch>
              </p:blipFill>
              <p:spPr>
                <a:xfrm>
                  <a:off x="7991715" y="5534265"/>
                  <a:ext cx="95688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8" name="Ink 37">
                  <a:extLst>
                    <a:ext uri="{FF2B5EF4-FFF2-40B4-BE49-F238E27FC236}">
                      <a16:creationId xmlns:a16="http://schemas.microsoft.com/office/drawing/2014/main" id="{7545393F-1E5E-4AFF-A6A4-C6E42813C229}"/>
                    </a:ext>
                  </a:extLst>
                </p14:cNvPr>
                <p14:cNvContentPartPr/>
                <p14:nvPr/>
              </p14:nvContentPartPr>
              <p14:xfrm>
                <a:off x="8200875" y="5574225"/>
                <a:ext cx="1034640" cy="36000"/>
              </p14:xfrm>
            </p:contentPart>
          </mc:Choice>
          <mc:Fallback xmlns="">
            <p:pic>
              <p:nvPicPr>
                <p:cNvPr id="38" name="Ink 37">
                  <a:extLst>
                    <a:ext uri="{FF2B5EF4-FFF2-40B4-BE49-F238E27FC236}">
                      <a16:creationId xmlns:a16="http://schemas.microsoft.com/office/drawing/2014/main" id="{7545393F-1E5E-4AFF-A6A4-C6E42813C229}"/>
                    </a:ext>
                  </a:extLst>
                </p:cNvPr>
                <p:cNvPicPr/>
                <p:nvPr/>
              </p:nvPicPr>
              <p:blipFill>
                <a:blip r:embed="rId38"/>
                <a:stretch>
                  <a:fillRect/>
                </a:stretch>
              </p:blipFill>
              <p:spPr>
                <a:xfrm>
                  <a:off x="8192235" y="5565225"/>
                  <a:ext cx="105228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0" name="Ink 39">
                  <a:extLst>
                    <a:ext uri="{FF2B5EF4-FFF2-40B4-BE49-F238E27FC236}">
                      <a16:creationId xmlns:a16="http://schemas.microsoft.com/office/drawing/2014/main" id="{3A63134F-1371-46F9-AB17-89328BE2E894}"/>
                    </a:ext>
                  </a:extLst>
                </p14:cNvPr>
                <p14:cNvContentPartPr/>
                <p14:nvPr/>
              </p14:nvContentPartPr>
              <p14:xfrm>
                <a:off x="7483395" y="4893105"/>
                <a:ext cx="582480" cy="932040"/>
              </p14:xfrm>
            </p:contentPart>
          </mc:Choice>
          <mc:Fallback xmlns="">
            <p:pic>
              <p:nvPicPr>
                <p:cNvPr id="40" name="Ink 39">
                  <a:extLst>
                    <a:ext uri="{FF2B5EF4-FFF2-40B4-BE49-F238E27FC236}">
                      <a16:creationId xmlns:a16="http://schemas.microsoft.com/office/drawing/2014/main" id="{3A63134F-1371-46F9-AB17-89328BE2E894}"/>
                    </a:ext>
                  </a:extLst>
                </p:cNvPr>
                <p:cNvPicPr/>
                <p:nvPr/>
              </p:nvPicPr>
              <p:blipFill>
                <a:blip r:embed="rId40"/>
                <a:stretch>
                  <a:fillRect/>
                </a:stretch>
              </p:blipFill>
              <p:spPr>
                <a:xfrm>
                  <a:off x="7474395" y="4884105"/>
                  <a:ext cx="600120" cy="9496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1" name="Ink 40">
                  <a:extLst>
                    <a:ext uri="{FF2B5EF4-FFF2-40B4-BE49-F238E27FC236}">
                      <a16:creationId xmlns:a16="http://schemas.microsoft.com/office/drawing/2014/main" id="{5F8C42A5-A95F-4164-A7D2-557F49BD62C0}"/>
                    </a:ext>
                  </a:extLst>
                </p14:cNvPr>
                <p14:cNvContentPartPr/>
                <p14:nvPr/>
              </p14:nvContentPartPr>
              <p14:xfrm>
                <a:off x="7677075" y="5671065"/>
                <a:ext cx="9360" cy="139320"/>
              </p14:xfrm>
            </p:contentPart>
          </mc:Choice>
          <mc:Fallback xmlns="">
            <p:pic>
              <p:nvPicPr>
                <p:cNvPr id="41" name="Ink 40">
                  <a:extLst>
                    <a:ext uri="{FF2B5EF4-FFF2-40B4-BE49-F238E27FC236}">
                      <a16:creationId xmlns:a16="http://schemas.microsoft.com/office/drawing/2014/main" id="{5F8C42A5-A95F-4164-A7D2-557F49BD62C0}"/>
                    </a:ext>
                  </a:extLst>
                </p:cNvPr>
                <p:cNvPicPr/>
                <p:nvPr/>
              </p:nvPicPr>
              <p:blipFill>
                <a:blip r:embed="rId42"/>
                <a:stretch>
                  <a:fillRect/>
                </a:stretch>
              </p:blipFill>
              <p:spPr>
                <a:xfrm>
                  <a:off x="7668435" y="5662065"/>
                  <a:ext cx="2700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3" name="Ink 42">
                  <a:extLst>
                    <a:ext uri="{FF2B5EF4-FFF2-40B4-BE49-F238E27FC236}">
                      <a16:creationId xmlns:a16="http://schemas.microsoft.com/office/drawing/2014/main" id="{A2C48EDA-58CE-448A-9DD8-BF1CE1544549}"/>
                    </a:ext>
                  </a:extLst>
                </p14:cNvPr>
                <p14:cNvContentPartPr/>
                <p14:nvPr/>
              </p14:nvContentPartPr>
              <p14:xfrm>
                <a:off x="7648635" y="5300625"/>
                <a:ext cx="1591920" cy="266400"/>
              </p14:xfrm>
            </p:contentPart>
          </mc:Choice>
          <mc:Fallback xmlns="">
            <p:pic>
              <p:nvPicPr>
                <p:cNvPr id="43" name="Ink 42">
                  <a:extLst>
                    <a:ext uri="{FF2B5EF4-FFF2-40B4-BE49-F238E27FC236}">
                      <a16:creationId xmlns:a16="http://schemas.microsoft.com/office/drawing/2014/main" id="{A2C48EDA-58CE-448A-9DD8-BF1CE1544549}"/>
                    </a:ext>
                  </a:extLst>
                </p:cNvPr>
                <p:cNvPicPr/>
                <p:nvPr/>
              </p:nvPicPr>
              <p:blipFill>
                <a:blip r:embed="rId44"/>
                <a:stretch>
                  <a:fillRect/>
                </a:stretch>
              </p:blipFill>
              <p:spPr>
                <a:xfrm>
                  <a:off x="7639635" y="5291625"/>
                  <a:ext cx="160956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5" name="Ink 44">
                  <a:extLst>
                    <a:ext uri="{FF2B5EF4-FFF2-40B4-BE49-F238E27FC236}">
                      <a16:creationId xmlns:a16="http://schemas.microsoft.com/office/drawing/2014/main" id="{FA4BC3A5-2656-46C5-BCB0-86323D0FF9DA}"/>
                    </a:ext>
                  </a:extLst>
                </p14:cNvPr>
                <p14:cNvContentPartPr/>
                <p14:nvPr/>
              </p14:nvContentPartPr>
              <p14:xfrm>
                <a:off x="8137515" y="5284425"/>
                <a:ext cx="448920" cy="631800"/>
              </p14:xfrm>
            </p:contentPart>
          </mc:Choice>
          <mc:Fallback xmlns="">
            <p:pic>
              <p:nvPicPr>
                <p:cNvPr id="45" name="Ink 44">
                  <a:extLst>
                    <a:ext uri="{FF2B5EF4-FFF2-40B4-BE49-F238E27FC236}">
                      <a16:creationId xmlns:a16="http://schemas.microsoft.com/office/drawing/2014/main" id="{FA4BC3A5-2656-46C5-BCB0-86323D0FF9DA}"/>
                    </a:ext>
                  </a:extLst>
                </p:cNvPr>
                <p:cNvPicPr/>
                <p:nvPr/>
              </p:nvPicPr>
              <p:blipFill>
                <a:blip r:embed="rId46"/>
                <a:stretch>
                  <a:fillRect/>
                </a:stretch>
              </p:blipFill>
              <p:spPr>
                <a:xfrm>
                  <a:off x="8128875" y="5275425"/>
                  <a:ext cx="466560" cy="6494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6" name="Ink 45">
                  <a:extLst>
                    <a:ext uri="{FF2B5EF4-FFF2-40B4-BE49-F238E27FC236}">
                      <a16:creationId xmlns:a16="http://schemas.microsoft.com/office/drawing/2014/main" id="{6F3CD90F-230A-48B3-A344-D71F96B4ABF9}"/>
                    </a:ext>
                  </a:extLst>
                </p14:cNvPr>
                <p14:cNvContentPartPr/>
                <p14:nvPr/>
              </p14:nvContentPartPr>
              <p14:xfrm>
                <a:off x="8362875" y="5396385"/>
                <a:ext cx="424440" cy="340920"/>
              </p14:xfrm>
            </p:contentPart>
          </mc:Choice>
          <mc:Fallback xmlns="">
            <p:pic>
              <p:nvPicPr>
                <p:cNvPr id="46" name="Ink 45">
                  <a:extLst>
                    <a:ext uri="{FF2B5EF4-FFF2-40B4-BE49-F238E27FC236}">
                      <a16:creationId xmlns:a16="http://schemas.microsoft.com/office/drawing/2014/main" id="{6F3CD90F-230A-48B3-A344-D71F96B4ABF9}"/>
                    </a:ext>
                  </a:extLst>
                </p:cNvPr>
                <p:cNvPicPr/>
                <p:nvPr/>
              </p:nvPicPr>
              <p:blipFill>
                <a:blip r:embed="rId48"/>
                <a:stretch>
                  <a:fillRect/>
                </a:stretch>
              </p:blipFill>
              <p:spPr>
                <a:xfrm>
                  <a:off x="8354235" y="5387745"/>
                  <a:ext cx="44208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8" name="Ink 47">
                  <a:extLst>
                    <a:ext uri="{FF2B5EF4-FFF2-40B4-BE49-F238E27FC236}">
                      <a16:creationId xmlns:a16="http://schemas.microsoft.com/office/drawing/2014/main" id="{9DDE8C92-C086-4A36-98B9-89A2BD8746E9}"/>
                    </a:ext>
                  </a:extLst>
                </p14:cNvPr>
                <p14:cNvContentPartPr/>
                <p14:nvPr/>
              </p14:nvContentPartPr>
              <p14:xfrm>
                <a:off x="8419755" y="5428785"/>
                <a:ext cx="491760" cy="29880"/>
              </p14:xfrm>
            </p:contentPart>
          </mc:Choice>
          <mc:Fallback xmlns="">
            <p:pic>
              <p:nvPicPr>
                <p:cNvPr id="48" name="Ink 47">
                  <a:extLst>
                    <a:ext uri="{FF2B5EF4-FFF2-40B4-BE49-F238E27FC236}">
                      <a16:creationId xmlns:a16="http://schemas.microsoft.com/office/drawing/2014/main" id="{9DDE8C92-C086-4A36-98B9-89A2BD8746E9}"/>
                    </a:ext>
                  </a:extLst>
                </p:cNvPr>
                <p:cNvPicPr/>
                <p:nvPr/>
              </p:nvPicPr>
              <p:blipFill>
                <a:blip r:embed="rId50"/>
                <a:stretch>
                  <a:fillRect/>
                </a:stretch>
              </p:blipFill>
              <p:spPr>
                <a:xfrm>
                  <a:off x="8410755" y="5420145"/>
                  <a:ext cx="50940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0" name="Ink 49">
                  <a:extLst>
                    <a:ext uri="{FF2B5EF4-FFF2-40B4-BE49-F238E27FC236}">
                      <a16:creationId xmlns:a16="http://schemas.microsoft.com/office/drawing/2014/main" id="{95ED0B3E-E1B3-49FF-9466-B9E16B7DFF22}"/>
                    </a:ext>
                  </a:extLst>
                </p14:cNvPr>
                <p14:cNvContentPartPr/>
                <p14:nvPr/>
              </p14:nvContentPartPr>
              <p14:xfrm>
                <a:off x="8372235" y="5438505"/>
                <a:ext cx="733680" cy="360"/>
              </p14:xfrm>
            </p:contentPart>
          </mc:Choice>
          <mc:Fallback xmlns="">
            <p:pic>
              <p:nvPicPr>
                <p:cNvPr id="50" name="Ink 49">
                  <a:extLst>
                    <a:ext uri="{FF2B5EF4-FFF2-40B4-BE49-F238E27FC236}">
                      <a16:creationId xmlns:a16="http://schemas.microsoft.com/office/drawing/2014/main" id="{95ED0B3E-E1B3-49FF-9466-B9E16B7DFF22}"/>
                    </a:ext>
                  </a:extLst>
                </p:cNvPr>
                <p:cNvPicPr/>
                <p:nvPr/>
              </p:nvPicPr>
              <p:blipFill>
                <a:blip r:embed="rId52"/>
                <a:stretch>
                  <a:fillRect/>
                </a:stretch>
              </p:blipFill>
              <p:spPr>
                <a:xfrm>
                  <a:off x="8363235" y="5429505"/>
                  <a:ext cx="751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1" name="Ink 50">
                  <a:extLst>
                    <a:ext uri="{FF2B5EF4-FFF2-40B4-BE49-F238E27FC236}">
                      <a16:creationId xmlns:a16="http://schemas.microsoft.com/office/drawing/2014/main" id="{786E922D-A72A-497C-A06B-2467A872B274}"/>
                    </a:ext>
                  </a:extLst>
                </p14:cNvPr>
                <p14:cNvContentPartPr/>
                <p14:nvPr/>
              </p14:nvContentPartPr>
              <p14:xfrm>
                <a:off x="8314995" y="5408625"/>
                <a:ext cx="578160" cy="30240"/>
              </p14:xfrm>
            </p:contentPart>
          </mc:Choice>
          <mc:Fallback xmlns="">
            <p:pic>
              <p:nvPicPr>
                <p:cNvPr id="51" name="Ink 50">
                  <a:extLst>
                    <a:ext uri="{FF2B5EF4-FFF2-40B4-BE49-F238E27FC236}">
                      <a16:creationId xmlns:a16="http://schemas.microsoft.com/office/drawing/2014/main" id="{786E922D-A72A-497C-A06B-2467A872B274}"/>
                    </a:ext>
                  </a:extLst>
                </p:cNvPr>
                <p:cNvPicPr/>
                <p:nvPr/>
              </p:nvPicPr>
              <p:blipFill>
                <a:blip r:embed="rId54"/>
                <a:stretch>
                  <a:fillRect/>
                </a:stretch>
              </p:blipFill>
              <p:spPr>
                <a:xfrm>
                  <a:off x="8305995" y="5399625"/>
                  <a:ext cx="59580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3" name="Ink 52">
                  <a:extLst>
                    <a:ext uri="{FF2B5EF4-FFF2-40B4-BE49-F238E27FC236}">
                      <a16:creationId xmlns:a16="http://schemas.microsoft.com/office/drawing/2014/main" id="{D01CF83F-FEAA-4CC1-9FD1-91F2F38470C1}"/>
                    </a:ext>
                  </a:extLst>
                </p14:cNvPr>
                <p14:cNvContentPartPr/>
                <p14:nvPr/>
              </p14:nvContentPartPr>
              <p14:xfrm>
                <a:off x="7600395" y="5320785"/>
                <a:ext cx="981000" cy="203400"/>
              </p14:xfrm>
            </p:contentPart>
          </mc:Choice>
          <mc:Fallback xmlns="">
            <p:pic>
              <p:nvPicPr>
                <p:cNvPr id="53" name="Ink 52">
                  <a:extLst>
                    <a:ext uri="{FF2B5EF4-FFF2-40B4-BE49-F238E27FC236}">
                      <a16:creationId xmlns:a16="http://schemas.microsoft.com/office/drawing/2014/main" id="{D01CF83F-FEAA-4CC1-9FD1-91F2F38470C1}"/>
                    </a:ext>
                  </a:extLst>
                </p:cNvPr>
                <p:cNvPicPr/>
                <p:nvPr/>
              </p:nvPicPr>
              <p:blipFill>
                <a:blip r:embed="rId56"/>
                <a:stretch>
                  <a:fillRect/>
                </a:stretch>
              </p:blipFill>
              <p:spPr>
                <a:xfrm>
                  <a:off x="7591755" y="5312145"/>
                  <a:ext cx="99864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54" name="Ink 53">
                  <a:extLst>
                    <a:ext uri="{FF2B5EF4-FFF2-40B4-BE49-F238E27FC236}">
                      <a16:creationId xmlns:a16="http://schemas.microsoft.com/office/drawing/2014/main" id="{BB3D7739-4924-48B5-930F-31BD9F4BE048}"/>
                    </a:ext>
                  </a:extLst>
                </p14:cNvPr>
                <p14:cNvContentPartPr/>
                <p14:nvPr/>
              </p14:nvContentPartPr>
              <p14:xfrm>
                <a:off x="7925475" y="5443905"/>
                <a:ext cx="767520" cy="213840"/>
              </p14:xfrm>
            </p:contentPart>
          </mc:Choice>
          <mc:Fallback xmlns="">
            <p:pic>
              <p:nvPicPr>
                <p:cNvPr id="54" name="Ink 53">
                  <a:extLst>
                    <a:ext uri="{FF2B5EF4-FFF2-40B4-BE49-F238E27FC236}">
                      <a16:creationId xmlns:a16="http://schemas.microsoft.com/office/drawing/2014/main" id="{BB3D7739-4924-48B5-930F-31BD9F4BE048}"/>
                    </a:ext>
                  </a:extLst>
                </p:cNvPr>
                <p:cNvPicPr/>
                <p:nvPr/>
              </p:nvPicPr>
              <p:blipFill>
                <a:blip r:embed="rId58"/>
                <a:stretch>
                  <a:fillRect/>
                </a:stretch>
              </p:blipFill>
              <p:spPr>
                <a:xfrm>
                  <a:off x="7916835" y="5434905"/>
                  <a:ext cx="78516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55" name="Ink 54">
                  <a:extLst>
                    <a:ext uri="{FF2B5EF4-FFF2-40B4-BE49-F238E27FC236}">
                      <a16:creationId xmlns:a16="http://schemas.microsoft.com/office/drawing/2014/main" id="{FDB52EB7-7CFF-4130-9121-8EF7DBA19E77}"/>
                    </a:ext>
                  </a:extLst>
                </p14:cNvPr>
                <p14:cNvContentPartPr/>
                <p14:nvPr/>
              </p14:nvContentPartPr>
              <p14:xfrm>
                <a:off x="8324715" y="5418705"/>
                <a:ext cx="306720" cy="20160"/>
              </p14:xfrm>
            </p:contentPart>
          </mc:Choice>
          <mc:Fallback xmlns="">
            <p:pic>
              <p:nvPicPr>
                <p:cNvPr id="55" name="Ink 54">
                  <a:extLst>
                    <a:ext uri="{FF2B5EF4-FFF2-40B4-BE49-F238E27FC236}">
                      <a16:creationId xmlns:a16="http://schemas.microsoft.com/office/drawing/2014/main" id="{FDB52EB7-7CFF-4130-9121-8EF7DBA19E77}"/>
                    </a:ext>
                  </a:extLst>
                </p:cNvPr>
                <p:cNvPicPr/>
                <p:nvPr/>
              </p:nvPicPr>
              <p:blipFill>
                <a:blip r:embed="rId60"/>
                <a:stretch>
                  <a:fillRect/>
                </a:stretch>
              </p:blipFill>
              <p:spPr>
                <a:xfrm>
                  <a:off x="8315715" y="5410065"/>
                  <a:ext cx="32436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6" name="Ink 55">
                  <a:extLst>
                    <a:ext uri="{FF2B5EF4-FFF2-40B4-BE49-F238E27FC236}">
                      <a16:creationId xmlns:a16="http://schemas.microsoft.com/office/drawing/2014/main" id="{45FFE1C0-86DB-4E49-9027-20E420FD953C}"/>
                    </a:ext>
                  </a:extLst>
                </p14:cNvPr>
                <p14:cNvContentPartPr/>
                <p14:nvPr/>
              </p14:nvContentPartPr>
              <p14:xfrm>
                <a:off x="8452515" y="5493225"/>
                <a:ext cx="411840" cy="108000"/>
              </p14:xfrm>
            </p:contentPart>
          </mc:Choice>
          <mc:Fallback xmlns="">
            <p:pic>
              <p:nvPicPr>
                <p:cNvPr id="56" name="Ink 55">
                  <a:extLst>
                    <a:ext uri="{FF2B5EF4-FFF2-40B4-BE49-F238E27FC236}">
                      <a16:creationId xmlns:a16="http://schemas.microsoft.com/office/drawing/2014/main" id="{45FFE1C0-86DB-4E49-9027-20E420FD953C}"/>
                    </a:ext>
                  </a:extLst>
                </p:cNvPr>
                <p:cNvPicPr/>
                <p:nvPr/>
              </p:nvPicPr>
              <p:blipFill>
                <a:blip r:embed="rId62"/>
                <a:stretch>
                  <a:fillRect/>
                </a:stretch>
              </p:blipFill>
              <p:spPr>
                <a:xfrm>
                  <a:off x="8443875" y="5484225"/>
                  <a:ext cx="42948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8" name="Ink 57">
                  <a:extLst>
                    <a:ext uri="{FF2B5EF4-FFF2-40B4-BE49-F238E27FC236}">
                      <a16:creationId xmlns:a16="http://schemas.microsoft.com/office/drawing/2014/main" id="{D05654EA-3BBE-4AB3-88FF-CF67DAB7142C}"/>
                    </a:ext>
                  </a:extLst>
                </p14:cNvPr>
                <p14:cNvContentPartPr/>
                <p14:nvPr/>
              </p14:nvContentPartPr>
              <p14:xfrm>
                <a:off x="8057955" y="5303505"/>
                <a:ext cx="961200" cy="87480"/>
              </p14:xfrm>
            </p:contentPart>
          </mc:Choice>
          <mc:Fallback xmlns="">
            <p:pic>
              <p:nvPicPr>
                <p:cNvPr id="58" name="Ink 57">
                  <a:extLst>
                    <a:ext uri="{FF2B5EF4-FFF2-40B4-BE49-F238E27FC236}">
                      <a16:creationId xmlns:a16="http://schemas.microsoft.com/office/drawing/2014/main" id="{D05654EA-3BBE-4AB3-88FF-CF67DAB7142C}"/>
                    </a:ext>
                  </a:extLst>
                </p:cNvPr>
                <p:cNvPicPr/>
                <p:nvPr/>
              </p:nvPicPr>
              <p:blipFill>
                <a:blip r:embed="rId64"/>
                <a:stretch>
                  <a:fillRect/>
                </a:stretch>
              </p:blipFill>
              <p:spPr>
                <a:xfrm>
                  <a:off x="8048955" y="5294505"/>
                  <a:ext cx="97884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0" name="Ink 59">
                  <a:extLst>
                    <a:ext uri="{FF2B5EF4-FFF2-40B4-BE49-F238E27FC236}">
                      <a16:creationId xmlns:a16="http://schemas.microsoft.com/office/drawing/2014/main" id="{054CC34A-78C6-4691-8068-D29A35587DB4}"/>
                    </a:ext>
                  </a:extLst>
                </p14:cNvPr>
                <p14:cNvContentPartPr/>
                <p14:nvPr/>
              </p14:nvContentPartPr>
              <p14:xfrm>
                <a:off x="7886595" y="5438505"/>
                <a:ext cx="1768320" cy="201960"/>
              </p14:xfrm>
            </p:contentPart>
          </mc:Choice>
          <mc:Fallback xmlns="">
            <p:pic>
              <p:nvPicPr>
                <p:cNvPr id="60" name="Ink 59">
                  <a:extLst>
                    <a:ext uri="{FF2B5EF4-FFF2-40B4-BE49-F238E27FC236}">
                      <a16:creationId xmlns:a16="http://schemas.microsoft.com/office/drawing/2014/main" id="{054CC34A-78C6-4691-8068-D29A35587DB4}"/>
                    </a:ext>
                  </a:extLst>
                </p:cNvPr>
                <p:cNvPicPr/>
                <p:nvPr/>
              </p:nvPicPr>
              <p:blipFill>
                <a:blip r:embed="rId66"/>
                <a:stretch>
                  <a:fillRect/>
                </a:stretch>
              </p:blipFill>
              <p:spPr>
                <a:xfrm>
                  <a:off x="7877955" y="5429505"/>
                  <a:ext cx="178596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2" name="Ink 61">
                  <a:extLst>
                    <a:ext uri="{FF2B5EF4-FFF2-40B4-BE49-F238E27FC236}">
                      <a16:creationId xmlns:a16="http://schemas.microsoft.com/office/drawing/2014/main" id="{C3A2B944-8C7C-4AFF-9018-80173CE13293}"/>
                    </a:ext>
                  </a:extLst>
                </p14:cNvPr>
                <p14:cNvContentPartPr/>
                <p14:nvPr/>
              </p14:nvContentPartPr>
              <p14:xfrm>
                <a:off x="7737195" y="5353185"/>
                <a:ext cx="1683720" cy="354600"/>
              </p14:xfrm>
            </p:contentPart>
          </mc:Choice>
          <mc:Fallback xmlns="">
            <p:pic>
              <p:nvPicPr>
                <p:cNvPr id="62" name="Ink 61">
                  <a:extLst>
                    <a:ext uri="{FF2B5EF4-FFF2-40B4-BE49-F238E27FC236}">
                      <a16:creationId xmlns:a16="http://schemas.microsoft.com/office/drawing/2014/main" id="{C3A2B944-8C7C-4AFF-9018-80173CE13293}"/>
                    </a:ext>
                  </a:extLst>
                </p:cNvPr>
                <p:cNvPicPr/>
                <p:nvPr/>
              </p:nvPicPr>
              <p:blipFill>
                <a:blip r:embed="rId68"/>
                <a:stretch>
                  <a:fillRect/>
                </a:stretch>
              </p:blipFill>
              <p:spPr>
                <a:xfrm>
                  <a:off x="7674195" y="5290545"/>
                  <a:ext cx="1809360" cy="4802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4" name="Ink 63">
                  <a:extLst>
                    <a:ext uri="{FF2B5EF4-FFF2-40B4-BE49-F238E27FC236}">
                      <a16:creationId xmlns:a16="http://schemas.microsoft.com/office/drawing/2014/main" id="{08E5E147-10E1-4730-8927-44D07FCC83A5}"/>
                    </a:ext>
                  </a:extLst>
                </p14:cNvPr>
                <p14:cNvContentPartPr/>
                <p14:nvPr/>
              </p14:nvContentPartPr>
              <p14:xfrm>
                <a:off x="8191155" y="5532105"/>
                <a:ext cx="1001880" cy="78120"/>
              </p14:xfrm>
            </p:contentPart>
          </mc:Choice>
          <mc:Fallback xmlns="">
            <p:pic>
              <p:nvPicPr>
                <p:cNvPr id="64" name="Ink 63">
                  <a:extLst>
                    <a:ext uri="{FF2B5EF4-FFF2-40B4-BE49-F238E27FC236}">
                      <a16:creationId xmlns:a16="http://schemas.microsoft.com/office/drawing/2014/main" id="{08E5E147-10E1-4730-8927-44D07FCC83A5}"/>
                    </a:ext>
                  </a:extLst>
                </p:cNvPr>
                <p:cNvPicPr/>
                <p:nvPr/>
              </p:nvPicPr>
              <p:blipFill>
                <a:blip r:embed="rId70"/>
                <a:stretch>
                  <a:fillRect/>
                </a:stretch>
              </p:blipFill>
              <p:spPr>
                <a:xfrm>
                  <a:off x="8128515" y="5469105"/>
                  <a:ext cx="1127520"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5" name="Ink 64">
                  <a:extLst>
                    <a:ext uri="{FF2B5EF4-FFF2-40B4-BE49-F238E27FC236}">
                      <a16:creationId xmlns:a16="http://schemas.microsoft.com/office/drawing/2014/main" id="{07A3F122-23CB-4B78-B149-B0C3D370A1D5}"/>
                    </a:ext>
                  </a:extLst>
                </p14:cNvPr>
                <p14:cNvContentPartPr/>
                <p14:nvPr/>
              </p14:nvContentPartPr>
              <p14:xfrm>
                <a:off x="7277115" y="5417985"/>
                <a:ext cx="978120" cy="182880"/>
              </p14:xfrm>
            </p:contentPart>
          </mc:Choice>
          <mc:Fallback xmlns="">
            <p:pic>
              <p:nvPicPr>
                <p:cNvPr id="65" name="Ink 64">
                  <a:extLst>
                    <a:ext uri="{FF2B5EF4-FFF2-40B4-BE49-F238E27FC236}">
                      <a16:creationId xmlns:a16="http://schemas.microsoft.com/office/drawing/2014/main" id="{07A3F122-23CB-4B78-B149-B0C3D370A1D5}"/>
                    </a:ext>
                  </a:extLst>
                </p:cNvPr>
                <p:cNvPicPr/>
                <p:nvPr/>
              </p:nvPicPr>
              <p:blipFill>
                <a:blip r:embed="rId72"/>
                <a:stretch>
                  <a:fillRect/>
                </a:stretch>
              </p:blipFill>
              <p:spPr>
                <a:xfrm>
                  <a:off x="7214115" y="5354985"/>
                  <a:ext cx="1103760" cy="308520"/>
                </a:xfrm>
                <a:prstGeom prst="rect">
                  <a:avLst/>
                </a:prstGeom>
              </p:spPr>
            </p:pic>
          </mc:Fallback>
        </mc:AlternateContent>
      </p:grpSp>
      <p:sp>
        <p:nvSpPr>
          <p:cNvPr id="67" name="Date Placeholder 66">
            <a:extLst>
              <a:ext uri="{FF2B5EF4-FFF2-40B4-BE49-F238E27FC236}">
                <a16:creationId xmlns:a16="http://schemas.microsoft.com/office/drawing/2014/main" id="{3DFF2FCE-D878-466F-92D1-C88B408E0BE0}"/>
              </a:ext>
            </a:extLst>
          </p:cNvPr>
          <p:cNvSpPr>
            <a:spLocks noGrp="1"/>
          </p:cNvSpPr>
          <p:nvPr>
            <p:ph type="dt" sz="half" idx="10"/>
          </p:nvPr>
        </p:nvSpPr>
        <p:spPr/>
        <p:txBody>
          <a:bodyPr/>
          <a:lstStyle/>
          <a:p>
            <a:fld id="{3A419F3B-0741-47B9-A560-A3F4E9BF9825}" type="datetime1">
              <a:rPr lang="en-IN" smtClean="0"/>
              <a:t>23-03-2022</a:t>
            </a:fld>
            <a:endParaRPr lang="en-IN"/>
          </a:p>
        </p:txBody>
      </p:sp>
      <p:sp>
        <p:nvSpPr>
          <p:cNvPr id="68" name="Footer Placeholder 67">
            <a:extLst>
              <a:ext uri="{FF2B5EF4-FFF2-40B4-BE49-F238E27FC236}">
                <a16:creationId xmlns:a16="http://schemas.microsoft.com/office/drawing/2014/main" id="{E8698A6D-94E4-448D-B365-0EF165C96BD9}"/>
              </a:ext>
            </a:extLst>
          </p:cNvPr>
          <p:cNvSpPr>
            <a:spLocks noGrp="1"/>
          </p:cNvSpPr>
          <p:nvPr>
            <p:ph type="ftr" sz="quarter" idx="11"/>
          </p:nvPr>
        </p:nvSpPr>
        <p:spPr/>
        <p:txBody>
          <a:bodyPr/>
          <a:lstStyle/>
          <a:p>
            <a:r>
              <a:rPr lang="en-IN"/>
              <a:t>Kshaya Muktha Karnataka</a:t>
            </a:r>
          </a:p>
        </p:txBody>
      </p:sp>
      <p:sp>
        <p:nvSpPr>
          <p:cNvPr id="69" name="Slide Number Placeholder 68">
            <a:extLst>
              <a:ext uri="{FF2B5EF4-FFF2-40B4-BE49-F238E27FC236}">
                <a16:creationId xmlns:a16="http://schemas.microsoft.com/office/drawing/2014/main" id="{21CD5763-54C2-4FCC-AEA1-79EC75F24658}"/>
              </a:ext>
            </a:extLst>
          </p:cNvPr>
          <p:cNvSpPr>
            <a:spLocks noGrp="1"/>
          </p:cNvSpPr>
          <p:nvPr>
            <p:ph type="sldNum" sz="quarter" idx="12"/>
          </p:nvPr>
        </p:nvSpPr>
        <p:spPr/>
        <p:txBody>
          <a:bodyPr/>
          <a:lstStyle/>
          <a:p>
            <a:fld id="{8BD19110-0BD2-4B67-A74D-90BE98583E90}" type="slidenum">
              <a:rPr lang="en-IN" smtClean="0"/>
              <a:t>2</a:t>
            </a:fld>
            <a:endParaRPr lang="en-IN"/>
          </a:p>
        </p:txBody>
      </p:sp>
    </p:spTree>
    <p:extLst>
      <p:ext uri="{BB962C8B-B14F-4D97-AF65-F5344CB8AC3E}">
        <p14:creationId xmlns:p14="http://schemas.microsoft.com/office/powerpoint/2010/main" val="202562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5E3DA-9F09-45EE-94EB-AB6C6E3AA26C}"/>
              </a:ext>
            </a:extLst>
          </p:cNvPr>
          <p:cNvSpPr>
            <a:spLocks noGrp="1"/>
          </p:cNvSpPr>
          <p:nvPr>
            <p:ph type="title"/>
          </p:nvPr>
        </p:nvSpPr>
        <p:spPr>
          <a:xfrm>
            <a:off x="534256" y="180975"/>
            <a:ext cx="10819544" cy="549275"/>
          </a:xfrm>
        </p:spPr>
        <p:txBody>
          <a:bodyPr>
            <a:normAutofit fontScale="90000"/>
          </a:bodyPr>
          <a:lstStyle/>
          <a:p>
            <a:r>
              <a:rPr lang="en-IN" b="1" dirty="0"/>
              <a:t>                             Tuberculosis burden  </a:t>
            </a:r>
          </a:p>
        </p:txBody>
      </p:sp>
      <p:sp>
        <p:nvSpPr>
          <p:cNvPr id="4" name="Date Placeholder 3">
            <a:extLst>
              <a:ext uri="{FF2B5EF4-FFF2-40B4-BE49-F238E27FC236}">
                <a16:creationId xmlns:a16="http://schemas.microsoft.com/office/drawing/2014/main" id="{0A6C010F-14BC-4DF5-BEA3-A166F24924B9}"/>
              </a:ext>
            </a:extLst>
          </p:cNvPr>
          <p:cNvSpPr>
            <a:spLocks noGrp="1"/>
          </p:cNvSpPr>
          <p:nvPr>
            <p:ph type="dt" sz="half" idx="10"/>
          </p:nvPr>
        </p:nvSpPr>
        <p:spPr/>
        <p:txBody>
          <a:bodyPr/>
          <a:lstStyle/>
          <a:p>
            <a:fld id="{49FA9A96-98FE-4AEC-B698-D4D037EF4C30}" type="datetime1">
              <a:rPr lang="en-IN" smtClean="0"/>
              <a:t>23-03-2022</a:t>
            </a:fld>
            <a:endParaRPr lang="en-IN"/>
          </a:p>
        </p:txBody>
      </p:sp>
      <p:sp>
        <p:nvSpPr>
          <p:cNvPr id="6" name="Slide Number Placeholder 5">
            <a:extLst>
              <a:ext uri="{FF2B5EF4-FFF2-40B4-BE49-F238E27FC236}">
                <a16:creationId xmlns:a16="http://schemas.microsoft.com/office/drawing/2014/main" id="{C9C0B339-BF9B-48A8-9B00-F41D27A151E0}"/>
              </a:ext>
            </a:extLst>
          </p:cNvPr>
          <p:cNvSpPr>
            <a:spLocks noGrp="1"/>
          </p:cNvSpPr>
          <p:nvPr>
            <p:ph type="sldNum" sz="quarter" idx="12"/>
          </p:nvPr>
        </p:nvSpPr>
        <p:spPr>
          <a:xfrm>
            <a:off x="8610600" y="6296881"/>
            <a:ext cx="2743200" cy="365125"/>
          </a:xfrm>
        </p:spPr>
        <p:txBody>
          <a:bodyPr/>
          <a:lstStyle/>
          <a:p>
            <a:fld id="{8BD19110-0BD2-4B67-A74D-90BE98583E90}" type="slidenum">
              <a:rPr lang="en-IN" smtClean="0"/>
              <a:t>3</a:t>
            </a:fld>
            <a:endParaRPr lang="en-IN"/>
          </a:p>
        </p:txBody>
      </p:sp>
      <p:graphicFrame>
        <p:nvGraphicFramePr>
          <p:cNvPr id="12" name="Table 11">
            <a:extLst>
              <a:ext uri="{FF2B5EF4-FFF2-40B4-BE49-F238E27FC236}">
                <a16:creationId xmlns:a16="http://schemas.microsoft.com/office/drawing/2014/main" id="{5ADD2957-D7FD-486F-8950-7E7C79BF6A02}"/>
              </a:ext>
            </a:extLst>
          </p:cNvPr>
          <p:cNvGraphicFramePr>
            <a:graphicFrameLocks noGrp="1"/>
          </p:cNvGraphicFramePr>
          <p:nvPr>
            <p:extLst>
              <p:ext uri="{D42A27DB-BD31-4B8C-83A1-F6EECF244321}">
                <p14:modId xmlns:p14="http://schemas.microsoft.com/office/powerpoint/2010/main" val="1419526319"/>
              </p:ext>
            </p:extLst>
          </p:nvPr>
        </p:nvGraphicFramePr>
        <p:xfrm>
          <a:off x="277402" y="1181528"/>
          <a:ext cx="5934239" cy="4366519"/>
        </p:xfrm>
        <a:graphic>
          <a:graphicData uri="http://schemas.openxmlformats.org/drawingml/2006/table">
            <a:tbl>
              <a:tblPr firstRow="1" firstCol="1" bandRow="1">
                <a:tableStyleId>{5940675A-B579-460E-94D1-54222C63F5DA}</a:tableStyleId>
              </a:tblPr>
              <a:tblGrid>
                <a:gridCol w="803402">
                  <a:extLst>
                    <a:ext uri="{9D8B030D-6E8A-4147-A177-3AD203B41FA5}">
                      <a16:colId xmlns:a16="http://schemas.microsoft.com/office/drawing/2014/main" val="1430880042"/>
                    </a:ext>
                  </a:extLst>
                </a:gridCol>
                <a:gridCol w="1220607">
                  <a:extLst>
                    <a:ext uri="{9D8B030D-6E8A-4147-A177-3AD203B41FA5}">
                      <a16:colId xmlns:a16="http://schemas.microsoft.com/office/drawing/2014/main" val="1635038750"/>
                    </a:ext>
                  </a:extLst>
                </a:gridCol>
                <a:gridCol w="1530850">
                  <a:extLst>
                    <a:ext uri="{9D8B030D-6E8A-4147-A177-3AD203B41FA5}">
                      <a16:colId xmlns:a16="http://schemas.microsoft.com/office/drawing/2014/main" val="1668158751"/>
                    </a:ext>
                  </a:extLst>
                </a:gridCol>
                <a:gridCol w="2379380">
                  <a:extLst>
                    <a:ext uri="{9D8B030D-6E8A-4147-A177-3AD203B41FA5}">
                      <a16:colId xmlns:a16="http://schemas.microsoft.com/office/drawing/2014/main" val="1286913923"/>
                    </a:ext>
                  </a:extLst>
                </a:gridCol>
              </a:tblGrid>
              <a:tr h="1126323">
                <a:tc>
                  <a:txBody>
                    <a:bodyPr/>
                    <a:lstStyle/>
                    <a:p>
                      <a:pPr algn="ctr">
                        <a:lnSpc>
                          <a:spcPct val="115000"/>
                        </a:lnSpc>
                        <a:spcAft>
                          <a:spcPts val="0"/>
                        </a:spcAft>
                      </a:pPr>
                      <a:r>
                        <a:rPr lang="en-US" sz="1800" b="1" dirty="0">
                          <a:effectLst/>
                        </a:rPr>
                        <a:t>Period</a:t>
                      </a:r>
                      <a:endParaRPr lang="en-IN"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rPr>
                        <a:t>Population ( in lakhs)</a:t>
                      </a:r>
                      <a:endParaRPr lang="en-IN"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rPr>
                        <a:t>Total cases notified</a:t>
                      </a:r>
                      <a:endParaRPr lang="en-IN"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b="1" dirty="0">
                          <a:effectLst/>
                        </a:rPr>
                        <a:t>Case Notification rate (per lakh population)</a:t>
                      </a:r>
                      <a:endParaRPr lang="en-IN"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8141388"/>
                  </a:ext>
                </a:extLst>
              </a:tr>
              <a:tr h="810049">
                <a:tc>
                  <a:txBody>
                    <a:bodyPr/>
                    <a:lstStyle/>
                    <a:p>
                      <a:pPr algn="just">
                        <a:lnSpc>
                          <a:spcPct val="115000"/>
                        </a:lnSpc>
                        <a:spcAft>
                          <a:spcPts val="0"/>
                        </a:spcAft>
                      </a:pPr>
                      <a:r>
                        <a:rPr lang="en-US" sz="1800" dirty="0">
                          <a:effectLst/>
                        </a:rPr>
                        <a:t>2018</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400" dirty="0">
                          <a:effectLst/>
                        </a:rPr>
                        <a:t>668</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effectLst/>
                        </a:rPr>
                        <a:t>82640</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effectLst/>
                        </a:rPr>
                        <a:t>124</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6709872"/>
                  </a:ext>
                </a:extLst>
              </a:tr>
              <a:tr h="810049">
                <a:tc>
                  <a:txBody>
                    <a:bodyPr/>
                    <a:lstStyle/>
                    <a:p>
                      <a:pPr algn="just">
                        <a:lnSpc>
                          <a:spcPct val="115000"/>
                        </a:lnSpc>
                        <a:spcAft>
                          <a:spcPts val="0"/>
                        </a:spcAft>
                      </a:pPr>
                      <a:r>
                        <a:rPr lang="en-US" sz="1800" dirty="0">
                          <a:effectLst/>
                        </a:rPr>
                        <a:t>2019</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400" dirty="0">
                          <a:effectLst/>
                        </a:rPr>
                        <a:t>676</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effectLst/>
                        </a:rPr>
                        <a:t>91318</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effectLst/>
                        </a:rPr>
                        <a:t>135</a:t>
                      </a:r>
                      <a:endParaRPr lang="en-IN" sz="24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4566068"/>
                  </a:ext>
                </a:extLst>
              </a:tr>
              <a:tr h="810049">
                <a:tc>
                  <a:txBody>
                    <a:bodyPr/>
                    <a:lstStyle/>
                    <a:p>
                      <a:pPr algn="just">
                        <a:lnSpc>
                          <a:spcPct val="115000"/>
                        </a:lnSpc>
                        <a:spcAft>
                          <a:spcPts val="0"/>
                        </a:spcAft>
                      </a:pPr>
                      <a:r>
                        <a:rPr lang="en-US" sz="1800" dirty="0">
                          <a:effectLst/>
                        </a:rPr>
                        <a:t>2020</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400" dirty="0">
                          <a:effectLst/>
                        </a:rPr>
                        <a:t>704</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effectLst/>
                        </a:rPr>
                        <a:t>65986</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3600" baseline="30000" dirty="0">
                          <a:effectLst/>
                        </a:rPr>
                        <a:t>94</a:t>
                      </a:r>
                      <a:endParaRPr lang="en-IN" sz="36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4156660"/>
                  </a:ext>
                </a:extLst>
              </a:tr>
              <a:tr h="810049">
                <a:tc>
                  <a:txBody>
                    <a:bodyPr/>
                    <a:lstStyle/>
                    <a:p>
                      <a:pPr algn="just">
                        <a:lnSpc>
                          <a:spcPct val="115000"/>
                        </a:lnSpc>
                        <a:spcAft>
                          <a:spcPts val="0"/>
                        </a:spcAft>
                      </a:pPr>
                      <a:r>
                        <a:rPr lang="en-IN" sz="1800" dirty="0">
                          <a:effectLst/>
                        </a:rPr>
                        <a:t>2021</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IN" sz="2400" dirty="0">
                          <a:effectLst/>
                        </a:rPr>
                        <a:t>716</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IN" sz="2400" dirty="0">
                          <a:effectLst/>
                        </a:rPr>
                        <a:t>72659</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IN" sz="3600" baseline="30000" dirty="0">
                          <a:effectLst/>
                        </a:rPr>
                        <a:t>101</a:t>
                      </a:r>
                      <a:endParaRPr lang="en-IN" sz="360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2841392"/>
                  </a:ext>
                </a:extLst>
              </a:tr>
            </a:tbl>
          </a:graphicData>
        </a:graphic>
      </p:graphicFrame>
      <p:graphicFrame>
        <p:nvGraphicFramePr>
          <p:cNvPr id="14" name="Content Placeholder 6">
            <a:extLst>
              <a:ext uri="{FF2B5EF4-FFF2-40B4-BE49-F238E27FC236}">
                <a16:creationId xmlns:a16="http://schemas.microsoft.com/office/drawing/2014/main" id="{24D7DEE1-14AA-4AEA-99C9-29F0B902A2D1}"/>
              </a:ext>
            </a:extLst>
          </p:cNvPr>
          <p:cNvGraphicFramePr>
            <a:graphicFrameLocks/>
          </p:cNvGraphicFramePr>
          <p:nvPr>
            <p:extLst>
              <p:ext uri="{D42A27DB-BD31-4B8C-83A1-F6EECF244321}">
                <p14:modId xmlns:p14="http://schemas.microsoft.com/office/powerpoint/2010/main" val="3537934465"/>
              </p:ext>
            </p:extLst>
          </p:nvPr>
        </p:nvGraphicFramePr>
        <p:xfrm>
          <a:off x="6462445" y="1181528"/>
          <a:ext cx="5286910" cy="47466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Table 15">
            <a:extLst>
              <a:ext uri="{FF2B5EF4-FFF2-40B4-BE49-F238E27FC236}">
                <a16:creationId xmlns:a16="http://schemas.microsoft.com/office/drawing/2014/main" id="{9146DCF9-8F3B-4C5C-A3B1-6C63586A1BEB}"/>
              </a:ext>
            </a:extLst>
          </p:cNvPr>
          <p:cNvGraphicFramePr>
            <a:graphicFrameLocks noGrp="1"/>
          </p:cNvGraphicFramePr>
          <p:nvPr>
            <p:extLst>
              <p:ext uri="{D42A27DB-BD31-4B8C-83A1-F6EECF244321}">
                <p14:modId xmlns:p14="http://schemas.microsoft.com/office/powerpoint/2010/main" val="3462808807"/>
              </p:ext>
            </p:extLst>
          </p:nvPr>
        </p:nvGraphicFramePr>
        <p:xfrm>
          <a:off x="534257" y="5976841"/>
          <a:ext cx="11215098" cy="640080"/>
        </p:xfrm>
        <a:graphic>
          <a:graphicData uri="http://schemas.openxmlformats.org/drawingml/2006/table">
            <a:tbl>
              <a:tblPr firstRow="1" bandRow="1">
                <a:tableStyleId>{5940675A-B579-460E-94D1-54222C63F5DA}</a:tableStyleId>
              </a:tblPr>
              <a:tblGrid>
                <a:gridCol w="11215098">
                  <a:extLst>
                    <a:ext uri="{9D8B030D-6E8A-4147-A177-3AD203B41FA5}">
                      <a16:colId xmlns:a16="http://schemas.microsoft.com/office/drawing/2014/main" val="231898820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b="1" dirty="0"/>
                        <a:t>In 2021 , out of all notifications 46,842(65%) cases are from rural area and 25817(35%) cases are from urban area</a:t>
                      </a:r>
                    </a:p>
                    <a:p>
                      <a:pPr algn="ctr"/>
                      <a:endParaRPr lang="en-IN" b="1" dirty="0"/>
                    </a:p>
                  </a:txBody>
                  <a:tcPr>
                    <a:solidFill>
                      <a:schemeClr val="accent4"/>
                    </a:solidFill>
                  </a:tcPr>
                </a:tc>
                <a:extLst>
                  <a:ext uri="{0D108BD9-81ED-4DB2-BD59-A6C34878D82A}">
                    <a16:rowId xmlns:a16="http://schemas.microsoft.com/office/drawing/2014/main" val="1466658057"/>
                  </a:ext>
                </a:extLst>
              </a:tr>
            </a:tbl>
          </a:graphicData>
        </a:graphic>
      </p:graphicFrame>
    </p:spTree>
    <p:extLst>
      <p:ext uri="{BB962C8B-B14F-4D97-AF65-F5344CB8AC3E}">
        <p14:creationId xmlns:p14="http://schemas.microsoft.com/office/powerpoint/2010/main" val="102369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1FBA1-7479-4920-BC30-18CF9EE444BB}"/>
              </a:ext>
            </a:extLst>
          </p:cNvPr>
          <p:cNvSpPr>
            <a:spLocks noGrp="1"/>
          </p:cNvSpPr>
          <p:nvPr>
            <p:ph type="title"/>
          </p:nvPr>
        </p:nvSpPr>
        <p:spPr/>
        <p:txBody>
          <a:bodyPr>
            <a:normAutofit/>
          </a:bodyPr>
          <a:lstStyle/>
          <a:p>
            <a:pPr algn="ctr"/>
            <a:r>
              <a:rPr lang="en-US" sz="4000" b="1" dirty="0"/>
              <a:t>Need for Involvement of  GPs in NTEP</a:t>
            </a:r>
            <a:endParaRPr lang="en-IN" sz="4000" b="1" dirty="0"/>
          </a:p>
        </p:txBody>
      </p:sp>
      <p:graphicFrame>
        <p:nvGraphicFramePr>
          <p:cNvPr id="6" name="Content Placeholder 2">
            <a:extLst>
              <a:ext uri="{FF2B5EF4-FFF2-40B4-BE49-F238E27FC236}">
                <a16:creationId xmlns:a16="http://schemas.microsoft.com/office/drawing/2014/main" id="{72E4ACCA-3DF7-C375-10DC-22F9E0F85356}"/>
              </a:ext>
            </a:extLst>
          </p:cNvPr>
          <p:cNvGraphicFramePr>
            <a:graphicFrameLocks noGrp="1"/>
          </p:cNvGraphicFramePr>
          <p:nvPr>
            <p:ph idx="1"/>
            <p:extLst>
              <p:ext uri="{D42A27DB-BD31-4B8C-83A1-F6EECF244321}">
                <p14:modId xmlns:p14="http://schemas.microsoft.com/office/powerpoint/2010/main" val="339913503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C82C3CEA-F587-4907-B9D6-EEB9A68374B6}"/>
              </a:ext>
            </a:extLst>
          </p:cNvPr>
          <p:cNvSpPr>
            <a:spLocks noGrp="1"/>
          </p:cNvSpPr>
          <p:nvPr>
            <p:ph type="ftr" sz="quarter" idx="11"/>
          </p:nvPr>
        </p:nvSpPr>
        <p:spPr/>
        <p:txBody>
          <a:bodyPr/>
          <a:lstStyle/>
          <a:p>
            <a:r>
              <a:rPr lang="en-IN"/>
              <a:t>Kshaya Muktha Karnataka</a:t>
            </a:r>
          </a:p>
        </p:txBody>
      </p:sp>
      <p:sp>
        <p:nvSpPr>
          <p:cNvPr id="5" name="Date Placeholder 4">
            <a:extLst>
              <a:ext uri="{FF2B5EF4-FFF2-40B4-BE49-F238E27FC236}">
                <a16:creationId xmlns:a16="http://schemas.microsoft.com/office/drawing/2014/main" id="{B0B0C35B-221D-49DA-A58E-572F89ED0813}"/>
              </a:ext>
            </a:extLst>
          </p:cNvPr>
          <p:cNvSpPr>
            <a:spLocks noGrp="1"/>
          </p:cNvSpPr>
          <p:nvPr>
            <p:ph type="dt" sz="half" idx="10"/>
          </p:nvPr>
        </p:nvSpPr>
        <p:spPr/>
        <p:txBody>
          <a:bodyPr/>
          <a:lstStyle/>
          <a:p>
            <a:fld id="{90AEBB76-2D6A-4C3F-A349-40D44493A2B6}" type="datetime1">
              <a:rPr lang="en-IN" smtClean="0"/>
              <a:t>23-03-2022</a:t>
            </a:fld>
            <a:endParaRPr lang="en-IN"/>
          </a:p>
        </p:txBody>
      </p:sp>
      <p:sp>
        <p:nvSpPr>
          <p:cNvPr id="7" name="Slide Number Placeholder 6">
            <a:extLst>
              <a:ext uri="{FF2B5EF4-FFF2-40B4-BE49-F238E27FC236}">
                <a16:creationId xmlns:a16="http://schemas.microsoft.com/office/drawing/2014/main" id="{DAD69B42-6627-4FFF-9808-097893B1550F}"/>
              </a:ext>
            </a:extLst>
          </p:cNvPr>
          <p:cNvSpPr>
            <a:spLocks noGrp="1"/>
          </p:cNvSpPr>
          <p:nvPr>
            <p:ph type="sldNum" sz="quarter" idx="12"/>
          </p:nvPr>
        </p:nvSpPr>
        <p:spPr/>
        <p:txBody>
          <a:bodyPr/>
          <a:lstStyle/>
          <a:p>
            <a:fld id="{8BD19110-0BD2-4B67-A74D-90BE98583E90}" type="slidenum">
              <a:rPr lang="en-IN" smtClean="0"/>
              <a:t>4</a:t>
            </a:fld>
            <a:endParaRPr lang="en-IN"/>
          </a:p>
        </p:txBody>
      </p:sp>
    </p:spTree>
    <p:extLst>
      <p:ext uri="{BB962C8B-B14F-4D97-AF65-F5344CB8AC3E}">
        <p14:creationId xmlns:p14="http://schemas.microsoft.com/office/powerpoint/2010/main" val="249246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E9B20-B0C4-44AB-99EB-9C6670F3B6A6}"/>
              </a:ext>
            </a:extLst>
          </p:cNvPr>
          <p:cNvSpPr>
            <a:spLocks noGrp="1"/>
          </p:cNvSpPr>
          <p:nvPr>
            <p:ph type="title"/>
          </p:nvPr>
        </p:nvSpPr>
        <p:spPr/>
        <p:txBody>
          <a:bodyPr/>
          <a:lstStyle/>
          <a:p>
            <a:pPr algn="ctr"/>
            <a:r>
              <a:rPr lang="en-IN" b="1" dirty="0"/>
              <a:t>Joint Circular from PRS – RDPR and PRS-Health</a:t>
            </a:r>
          </a:p>
        </p:txBody>
      </p:sp>
      <p:pic>
        <p:nvPicPr>
          <p:cNvPr id="5" name="Content Placeholder 4" descr="Graphical user interface, application, Word&#10;&#10;Description automatically generated">
            <a:extLst>
              <a:ext uri="{FF2B5EF4-FFF2-40B4-BE49-F238E27FC236}">
                <a16:creationId xmlns:a16="http://schemas.microsoft.com/office/drawing/2014/main" id="{5AB61DEC-7194-43AE-B9D8-CADA3BD6C6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392" t="22721" r="35701" b="5596"/>
          <a:stretch/>
        </p:blipFill>
        <p:spPr>
          <a:xfrm>
            <a:off x="1229360" y="1690688"/>
            <a:ext cx="4592320" cy="4699953"/>
          </a:xfrm>
          <a:ln>
            <a:solidFill>
              <a:schemeClr val="tx1"/>
            </a:solidFill>
          </a:ln>
        </p:spPr>
      </p:pic>
      <p:pic>
        <p:nvPicPr>
          <p:cNvPr id="7" name="Picture 6" descr="Graphical user interface, application, Word&#10;&#10;Description automatically generated">
            <a:extLst>
              <a:ext uri="{FF2B5EF4-FFF2-40B4-BE49-F238E27FC236}">
                <a16:creationId xmlns:a16="http://schemas.microsoft.com/office/drawing/2014/main" id="{1B5789DD-736E-4405-8826-1ECCEF9F1762}"/>
              </a:ext>
            </a:extLst>
          </p:cNvPr>
          <p:cNvPicPr>
            <a:picLocks noChangeAspect="1"/>
          </p:cNvPicPr>
          <p:nvPr/>
        </p:nvPicPr>
        <p:blipFill rotWithShape="1">
          <a:blip r:embed="rId3">
            <a:extLst>
              <a:ext uri="{28A0092B-C50C-407E-A947-70E740481C1C}">
                <a14:useLocalDpi xmlns:a14="http://schemas.microsoft.com/office/drawing/2010/main" val="0"/>
              </a:ext>
            </a:extLst>
          </a:blip>
          <a:srcRect l="31506" t="21689" r="34670" b="14607"/>
          <a:stretch/>
        </p:blipFill>
        <p:spPr>
          <a:xfrm>
            <a:off x="6370322" y="1690689"/>
            <a:ext cx="4785360" cy="4699950"/>
          </a:xfrm>
          <a:prstGeom prst="rect">
            <a:avLst/>
          </a:prstGeom>
          <a:ln>
            <a:solidFill>
              <a:schemeClr val="tx1"/>
            </a:solidFill>
          </a:ln>
        </p:spPr>
      </p:pic>
      <p:sp>
        <p:nvSpPr>
          <p:cNvPr id="8" name="Date Placeholder 7">
            <a:extLst>
              <a:ext uri="{FF2B5EF4-FFF2-40B4-BE49-F238E27FC236}">
                <a16:creationId xmlns:a16="http://schemas.microsoft.com/office/drawing/2014/main" id="{79270BC8-68C0-417D-81C2-11AA61FA36C0}"/>
              </a:ext>
            </a:extLst>
          </p:cNvPr>
          <p:cNvSpPr>
            <a:spLocks noGrp="1"/>
          </p:cNvSpPr>
          <p:nvPr>
            <p:ph type="dt" sz="half" idx="10"/>
          </p:nvPr>
        </p:nvSpPr>
        <p:spPr/>
        <p:txBody>
          <a:bodyPr/>
          <a:lstStyle/>
          <a:p>
            <a:fld id="{1849B661-03E8-4C4C-973E-D5DE7B528ABA}" type="datetime1">
              <a:rPr lang="en-IN" smtClean="0"/>
              <a:t>23-03-2022</a:t>
            </a:fld>
            <a:endParaRPr lang="en-IN"/>
          </a:p>
        </p:txBody>
      </p:sp>
      <p:sp>
        <p:nvSpPr>
          <p:cNvPr id="9" name="Footer Placeholder 8">
            <a:extLst>
              <a:ext uri="{FF2B5EF4-FFF2-40B4-BE49-F238E27FC236}">
                <a16:creationId xmlns:a16="http://schemas.microsoft.com/office/drawing/2014/main" id="{4D97B932-D4EF-4F34-836F-AD6D628ED4B9}"/>
              </a:ext>
            </a:extLst>
          </p:cNvPr>
          <p:cNvSpPr>
            <a:spLocks noGrp="1"/>
          </p:cNvSpPr>
          <p:nvPr>
            <p:ph type="ftr" sz="quarter" idx="11"/>
          </p:nvPr>
        </p:nvSpPr>
        <p:spPr/>
        <p:txBody>
          <a:bodyPr/>
          <a:lstStyle/>
          <a:p>
            <a:r>
              <a:rPr lang="en-IN"/>
              <a:t>Kshaya Muktha Karnataka</a:t>
            </a:r>
          </a:p>
        </p:txBody>
      </p:sp>
      <p:sp>
        <p:nvSpPr>
          <p:cNvPr id="10" name="Slide Number Placeholder 9">
            <a:extLst>
              <a:ext uri="{FF2B5EF4-FFF2-40B4-BE49-F238E27FC236}">
                <a16:creationId xmlns:a16="http://schemas.microsoft.com/office/drawing/2014/main" id="{CD6928A9-843D-41CC-AD48-772E003698A3}"/>
              </a:ext>
            </a:extLst>
          </p:cNvPr>
          <p:cNvSpPr>
            <a:spLocks noGrp="1"/>
          </p:cNvSpPr>
          <p:nvPr>
            <p:ph type="sldNum" sz="quarter" idx="12"/>
          </p:nvPr>
        </p:nvSpPr>
        <p:spPr/>
        <p:txBody>
          <a:bodyPr/>
          <a:lstStyle/>
          <a:p>
            <a:fld id="{8BD19110-0BD2-4B67-A74D-90BE98583E90}" type="slidenum">
              <a:rPr lang="en-IN" smtClean="0"/>
              <a:t>5</a:t>
            </a:fld>
            <a:endParaRPr lang="en-IN"/>
          </a:p>
        </p:txBody>
      </p:sp>
    </p:spTree>
    <p:extLst>
      <p:ext uri="{BB962C8B-B14F-4D97-AF65-F5344CB8AC3E}">
        <p14:creationId xmlns:p14="http://schemas.microsoft.com/office/powerpoint/2010/main" val="3413563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A346-2813-40C4-BF5F-59890A20DE06}"/>
              </a:ext>
            </a:extLst>
          </p:cNvPr>
          <p:cNvSpPr>
            <a:spLocks noGrp="1"/>
          </p:cNvSpPr>
          <p:nvPr>
            <p:ph type="title"/>
          </p:nvPr>
        </p:nvSpPr>
        <p:spPr/>
        <p:txBody>
          <a:bodyPr/>
          <a:lstStyle/>
          <a:p>
            <a:r>
              <a:rPr lang="en-US" b="1" dirty="0"/>
              <a:t>Kshaya Mukta Grama Panchayat Goal</a:t>
            </a:r>
            <a:endParaRPr lang="en-IN" dirty="0"/>
          </a:p>
        </p:txBody>
      </p:sp>
      <p:sp>
        <p:nvSpPr>
          <p:cNvPr id="3" name="Content Placeholder 2">
            <a:extLst>
              <a:ext uri="{FF2B5EF4-FFF2-40B4-BE49-F238E27FC236}">
                <a16:creationId xmlns:a16="http://schemas.microsoft.com/office/drawing/2014/main" id="{D678AA5D-2E99-4CF8-B340-48794B82CA6F}"/>
              </a:ext>
            </a:extLst>
          </p:cNvPr>
          <p:cNvSpPr>
            <a:spLocks noGrp="1"/>
          </p:cNvSpPr>
          <p:nvPr>
            <p:ph idx="1"/>
          </p:nvPr>
        </p:nvSpPr>
        <p:spPr>
          <a:xfrm>
            <a:off x="114299" y="1425575"/>
            <a:ext cx="4905375" cy="4351338"/>
          </a:xfrm>
        </p:spPr>
        <p:txBody>
          <a:bodyPr>
            <a:normAutofit/>
          </a:bodyPr>
          <a:lstStyle/>
          <a:p>
            <a:pPr marL="0" indent="0">
              <a:buNone/>
            </a:pPr>
            <a:endParaRPr lang="en-IN" sz="2400" dirty="0">
              <a:latin typeface="Bahnschrift" panose="020B0502040204020203" pitchFamily="34" charset="0"/>
            </a:endParaRPr>
          </a:p>
          <a:p>
            <a:pPr marL="0" indent="0">
              <a:buNone/>
            </a:pPr>
            <a:endParaRPr lang="en-IN" sz="2400" dirty="0">
              <a:latin typeface="Bahnschrift" panose="020B0502040204020203" pitchFamily="34" charset="0"/>
            </a:endParaRPr>
          </a:p>
          <a:p>
            <a:r>
              <a:rPr lang="en-IN" sz="2400" dirty="0"/>
              <a:t>To enable Grama  Panchayats to achieve TB free  status through whole of government approach. </a:t>
            </a:r>
          </a:p>
          <a:p>
            <a:r>
              <a:rPr lang="en-IN" sz="2400" dirty="0"/>
              <a:t>Through NTEP PIP – 500 GPs, KHPT – 2872 GPs are engaged </a:t>
            </a:r>
          </a:p>
          <a:p>
            <a:pPr marL="0" indent="0">
              <a:buNone/>
            </a:pPr>
            <a:endParaRPr lang="en-IN" sz="2400" dirty="0"/>
          </a:p>
          <a:p>
            <a:pPr marL="0" indent="0">
              <a:buNone/>
            </a:pPr>
            <a:endParaRPr lang="en-IN" sz="2400" dirty="0">
              <a:latin typeface="Bahnschrift" panose="020B0502040204020203" pitchFamily="34" charset="0"/>
            </a:endParaRPr>
          </a:p>
          <a:p>
            <a:pPr marL="0" indent="0">
              <a:buNone/>
            </a:pPr>
            <a:endParaRPr lang="en-IN" sz="2400" dirty="0">
              <a:latin typeface="Bahnschrift" panose="020B0502040204020203" pitchFamily="34" charset="0"/>
            </a:endParaRPr>
          </a:p>
          <a:p>
            <a:pPr marL="0" indent="0">
              <a:buNone/>
            </a:pPr>
            <a:endParaRPr lang="en-IN" sz="2400" dirty="0">
              <a:latin typeface="Bahnschrift" panose="020B0502040204020203" pitchFamily="34" charset="0"/>
            </a:endParaRPr>
          </a:p>
          <a:p>
            <a:endParaRPr lang="en-IN" sz="2400" dirty="0">
              <a:latin typeface="Bahnschrift" panose="020B0502040204020203" pitchFamily="34" charset="0"/>
            </a:endParaRPr>
          </a:p>
          <a:p>
            <a:endParaRPr lang="en-IN" sz="2400" dirty="0">
              <a:solidFill>
                <a:srgbClr val="043249"/>
              </a:solidFill>
              <a:latin typeface="Bahnschrift" panose="020B0502040204020203" pitchFamily="34" charset="0"/>
            </a:endParaRPr>
          </a:p>
          <a:p>
            <a:endParaRPr lang="en-IN" dirty="0"/>
          </a:p>
        </p:txBody>
      </p:sp>
      <p:graphicFrame>
        <p:nvGraphicFramePr>
          <p:cNvPr id="4" name="Table 4">
            <a:extLst>
              <a:ext uri="{FF2B5EF4-FFF2-40B4-BE49-F238E27FC236}">
                <a16:creationId xmlns:a16="http://schemas.microsoft.com/office/drawing/2014/main" id="{BE92436B-0C1E-4760-A147-8E8366ECE865}"/>
              </a:ext>
            </a:extLst>
          </p:cNvPr>
          <p:cNvGraphicFramePr>
            <a:graphicFrameLocks noGrp="1"/>
          </p:cNvGraphicFramePr>
          <p:nvPr>
            <p:extLst>
              <p:ext uri="{D42A27DB-BD31-4B8C-83A1-F6EECF244321}">
                <p14:modId xmlns:p14="http://schemas.microsoft.com/office/powerpoint/2010/main" val="184880187"/>
              </p:ext>
            </p:extLst>
          </p:nvPr>
        </p:nvGraphicFramePr>
        <p:xfrm>
          <a:off x="2032000" y="5973154"/>
          <a:ext cx="8128000" cy="461434"/>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4123949944"/>
                    </a:ext>
                  </a:extLst>
                </a:gridCol>
              </a:tblGrid>
              <a:tr h="4614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Activities have started from January 1</a:t>
                      </a:r>
                      <a:r>
                        <a:rPr lang="en-US" sz="1800" baseline="30000" dirty="0"/>
                        <a:t>st</a:t>
                      </a:r>
                      <a:r>
                        <a:rPr lang="en-US" sz="1800" dirty="0"/>
                        <a:t> week of 2022 </a:t>
                      </a:r>
                    </a:p>
                  </a:txBody>
                  <a:tcPr/>
                </a:tc>
                <a:extLst>
                  <a:ext uri="{0D108BD9-81ED-4DB2-BD59-A6C34878D82A}">
                    <a16:rowId xmlns:a16="http://schemas.microsoft.com/office/drawing/2014/main" val="449272025"/>
                  </a:ext>
                </a:extLst>
              </a:tr>
            </a:tbl>
          </a:graphicData>
        </a:graphic>
      </p:graphicFrame>
      <p:pic>
        <p:nvPicPr>
          <p:cNvPr id="9" name="Picture 8">
            <a:extLst>
              <a:ext uri="{FF2B5EF4-FFF2-40B4-BE49-F238E27FC236}">
                <a16:creationId xmlns:a16="http://schemas.microsoft.com/office/drawing/2014/main" id="{B47F8A5D-B191-4A82-8287-88DD5F32FE92}"/>
              </a:ext>
            </a:extLst>
          </p:cNvPr>
          <p:cNvPicPr>
            <a:picLocks noChangeAspect="1"/>
          </p:cNvPicPr>
          <p:nvPr/>
        </p:nvPicPr>
        <p:blipFill>
          <a:blip r:embed="rId2"/>
          <a:stretch>
            <a:fillRect/>
          </a:stretch>
        </p:blipFill>
        <p:spPr>
          <a:xfrm>
            <a:off x="5391150" y="2330768"/>
            <a:ext cx="6595111" cy="3171665"/>
          </a:xfrm>
          <a:prstGeom prst="rect">
            <a:avLst/>
          </a:prstGeom>
          <a:ln>
            <a:solidFill>
              <a:schemeClr val="tx1"/>
            </a:solidFill>
          </a:ln>
        </p:spPr>
      </p:pic>
      <p:graphicFrame>
        <p:nvGraphicFramePr>
          <p:cNvPr id="5" name="Table 5">
            <a:extLst>
              <a:ext uri="{FF2B5EF4-FFF2-40B4-BE49-F238E27FC236}">
                <a16:creationId xmlns:a16="http://schemas.microsoft.com/office/drawing/2014/main" id="{98DAF0CF-41E7-4566-AEA6-093548A0DDC1}"/>
              </a:ext>
            </a:extLst>
          </p:cNvPr>
          <p:cNvGraphicFramePr>
            <a:graphicFrameLocks noGrp="1"/>
          </p:cNvGraphicFramePr>
          <p:nvPr>
            <p:extLst>
              <p:ext uri="{D42A27DB-BD31-4B8C-83A1-F6EECF244321}">
                <p14:modId xmlns:p14="http://schemas.microsoft.com/office/powerpoint/2010/main" val="2353806787"/>
              </p:ext>
            </p:extLst>
          </p:nvPr>
        </p:nvGraphicFramePr>
        <p:xfrm>
          <a:off x="5391149" y="1690688"/>
          <a:ext cx="6595111" cy="640080"/>
        </p:xfrm>
        <a:graphic>
          <a:graphicData uri="http://schemas.openxmlformats.org/drawingml/2006/table">
            <a:tbl>
              <a:tblPr firstRow="1" bandRow="1">
                <a:tableStyleId>{5940675A-B579-460E-94D1-54222C63F5DA}</a:tableStyleId>
              </a:tblPr>
              <a:tblGrid>
                <a:gridCol w="6595111">
                  <a:extLst>
                    <a:ext uri="{9D8B030D-6E8A-4147-A177-3AD203B41FA5}">
                      <a16:colId xmlns:a16="http://schemas.microsoft.com/office/drawing/2014/main" val="2873062495"/>
                    </a:ext>
                  </a:extLst>
                </a:gridCol>
              </a:tblGrid>
              <a:tr h="543560">
                <a:tc>
                  <a:txBody>
                    <a:bodyPr/>
                    <a:lstStyle/>
                    <a:p>
                      <a:r>
                        <a:rPr lang="en-IN" dirty="0"/>
                        <a:t>Convergence Model:  Integration of GPs  with Primary Health Centre/Health Wellness  Centre services </a:t>
                      </a:r>
                    </a:p>
                  </a:txBody>
                  <a:tcPr/>
                </a:tc>
                <a:extLst>
                  <a:ext uri="{0D108BD9-81ED-4DB2-BD59-A6C34878D82A}">
                    <a16:rowId xmlns:a16="http://schemas.microsoft.com/office/drawing/2014/main" val="2790959012"/>
                  </a:ext>
                </a:extLst>
              </a:tr>
            </a:tbl>
          </a:graphicData>
        </a:graphic>
      </p:graphicFrame>
      <p:sp>
        <p:nvSpPr>
          <p:cNvPr id="6" name="Date Placeholder 5">
            <a:extLst>
              <a:ext uri="{FF2B5EF4-FFF2-40B4-BE49-F238E27FC236}">
                <a16:creationId xmlns:a16="http://schemas.microsoft.com/office/drawing/2014/main" id="{F816A762-6A9E-4DE7-B283-296F28234E89}"/>
              </a:ext>
            </a:extLst>
          </p:cNvPr>
          <p:cNvSpPr>
            <a:spLocks noGrp="1"/>
          </p:cNvSpPr>
          <p:nvPr>
            <p:ph type="dt" sz="half" idx="10"/>
          </p:nvPr>
        </p:nvSpPr>
        <p:spPr/>
        <p:txBody>
          <a:bodyPr/>
          <a:lstStyle/>
          <a:p>
            <a:fld id="{6BC04756-52CC-47A7-BDBD-767ED00F6A67}" type="datetime1">
              <a:rPr lang="en-IN" smtClean="0"/>
              <a:t>23-03-2022</a:t>
            </a:fld>
            <a:endParaRPr lang="en-IN"/>
          </a:p>
        </p:txBody>
      </p:sp>
      <p:sp>
        <p:nvSpPr>
          <p:cNvPr id="7" name="Footer Placeholder 6">
            <a:extLst>
              <a:ext uri="{FF2B5EF4-FFF2-40B4-BE49-F238E27FC236}">
                <a16:creationId xmlns:a16="http://schemas.microsoft.com/office/drawing/2014/main" id="{774D2CC5-FCD1-4CAA-BDAB-9973BD59637C}"/>
              </a:ext>
            </a:extLst>
          </p:cNvPr>
          <p:cNvSpPr>
            <a:spLocks noGrp="1"/>
          </p:cNvSpPr>
          <p:nvPr>
            <p:ph type="ftr" sz="quarter" idx="11"/>
          </p:nvPr>
        </p:nvSpPr>
        <p:spPr/>
        <p:txBody>
          <a:bodyPr/>
          <a:lstStyle/>
          <a:p>
            <a:r>
              <a:rPr lang="en-IN"/>
              <a:t>Kshaya Muktha Karnataka</a:t>
            </a:r>
          </a:p>
        </p:txBody>
      </p:sp>
      <p:sp>
        <p:nvSpPr>
          <p:cNvPr id="11" name="Slide Number Placeholder 10">
            <a:extLst>
              <a:ext uri="{FF2B5EF4-FFF2-40B4-BE49-F238E27FC236}">
                <a16:creationId xmlns:a16="http://schemas.microsoft.com/office/drawing/2014/main" id="{AC82E4CA-865E-48E1-94AA-AA8C2AC2B11D}"/>
              </a:ext>
            </a:extLst>
          </p:cNvPr>
          <p:cNvSpPr>
            <a:spLocks noGrp="1"/>
          </p:cNvSpPr>
          <p:nvPr>
            <p:ph type="sldNum" sz="quarter" idx="12"/>
          </p:nvPr>
        </p:nvSpPr>
        <p:spPr/>
        <p:txBody>
          <a:bodyPr/>
          <a:lstStyle/>
          <a:p>
            <a:fld id="{8BD19110-0BD2-4B67-A74D-90BE98583E90}" type="slidenum">
              <a:rPr lang="en-IN" smtClean="0"/>
              <a:t>6</a:t>
            </a:fld>
            <a:endParaRPr lang="en-IN"/>
          </a:p>
        </p:txBody>
      </p:sp>
    </p:spTree>
    <p:extLst>
      <p:ext uri="{BB962C8B-B14F-4D97-AF65-F5344CB8AC3E}">
        <p14:creationId xmlns:p14="http://schemas.microsoft.com/office/powerpoint/2010/main" val="295178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72678" y="1318379"/>
            <a:ext cx="5252429" cy="5195117"/>
            <a:chOff x="1055912" y="1198178"/>
            <a:chExt cx="5252429" cy="5195117"/>
          </a:xfrm>
        </p:grpSpPr>
        <p:grpSp>
          <p:nvGrpSpPr>
            <p:cNvPr id="57" name="Group 56"/>
            <p:cNvGrpSpPr/>
            <p:nvPr/>
          </p:nvGrpSpPr>
          <p:grpSpPr>
            <a:xfrm>
              <a:off x="1055912" y="1198178"/>
              <a:ext cx="5252429" cy="5195117"/>
              <a:chOff x="3436231" y="1152318"/>
              <a:chExt cx="5345161" cy="5286837"/>
            </a:xfrm>
            <a:effectLst>
              <a:outerShdw blurRad="381000" dist="88900" dir="2700000" algn="tl" rotWithShape="0">
                <a:prstClr val="black">
                  <a:alpha val="48000"/>
                </a:prstClr>
              </a:outerShdw>
            </a:effectLst>
          </p:grpSpPr>
          <p:sp>
            <p:nvSpPr>
              <p:cNvPr id="58" name="Freeform 57"/>
              <p:cNvSpPr>
                <a:spLocks/>
              </p:cNvSpPr>
              <p:nvPr/>
            </p:nvSpPr>
            <p:spPr bwMode="auto">
              <a:xfrm>
                <a:off x="5243895" y="1152318"/>
                <a:ext cx="1676883" cy="1931347"/>
              </a:xfrm>
              <a:custGeom>
                <a:avLst/>
                <a:gdLst>
                  <a:gd name="T0" fmla="*/ 1570 w 1944"/>
                  <a:gd name="T1" fmla="*/ 0 h 2239"/>
                  <a:gd name="T2" fmla="*/ 1579 w 1944"/>
                  <a:gd name="T3" fmla="*/ 0 h 2239"/>
                  <a:gd name="T4" fmla="*/ 1594 w 1944"/>
                  <a:gd name="T5" fmla="*/ 2 h 2239"/>
                  <a:gd name="T6" fmla="*/ 1613 w 1944"/>
                  <a:gd name="T7" fmla="*/ 4 h 2239"/>
                  <a:gd name="T8" fmla="*/ 1638 w 1944"/>
                  <a:gd name="T9" fmla="*/ 6 h 2239"/>
                  <a:gd name="T10" fmla="*/ 1664 w 1944"/>
                  <a:gd name="T11" fmla="*/ 11 h 2239"/>
                  <a:gd name="T12" fmla="*/ 1692 w 1944"/>
                  <a:gd name="T13" fmla="*/ 19 h 2239"/>
                  <a:gd name="T14" fmla="*/ 1725 w 1944"/>
                  <a:gd name="T15" fmla="*/ 28 h 2239"/>
                  <a:gd name="T16" fmla="*/ 1755 w 1944"/>
                  <a:gd name="T17" fmla="*/ 40 h 2239"/>
                  <a:gd name="T18" fmla="*/ 1787 w 1944"/>
                  <a:gd name="T19" fmla="*/ 57 h 2239"/>
                  <a:gd name="T20" fmla="*/ 1817 w 1944"/>
                  <a:gd name="T21" fmla="*/ 76 h 2239"/>
                  <a:gd name="T22" fmla="*/ 1846 w 1944"/>
                  <a:gd name="T23" fmla="*/ 98 h 2239"/>
                  <a:gd name="T24" fmla="*/ 1874 w 1944"/>
                  <a:gd name="T25" fmla="*/ 125 h 2239"/>
                  <a:gd name="T26" fmla="*/ 1897 w 1944"/>
                  <a:gd name="T27" fmla="*/ 157 h 2239"/>
                  <a:gd name="T28" fmla="*/ 1917 w 1944"/>
                  <a:gd name="T29" fmla="*/ 195 h 2239"/>
                  <a:gd name="T30" fmla="*/ 1933 w 1944"/>
                  <a:gd name="T31" fmla="*/ 238 h 2239"/>
                  <a:gd name="T32" fmla="*/ 1942 w 1944"/>
                  <a:gd name="T33" fmla="*/ 285 h 2239"/>
                  <a:gd name="T34" fmla="*/ 1944 w 1944"/>
                  <a:gd name="T35" fmla="*/ 340 h 2239"/>
                  <a:gd name="T36" fmla="*/ 1944 w 1944"/>
                  <a:gd name="T37" fmla="*/ 440 h 2239"/>
                  <a:gd name="T38" fmla="*/ 1944 w 1944"/>
                  <a:gd name="T39" fmla="*/ 531 h 2239"/>
                  <a:gd name="T40" fmla="*/ 1944 w 1944"/>
                  <a:gd name="T41" fmla="*/ 612 h 2239"/>
                  <a:gd name="T42" fmla="*/ 1944 w 1944"/>
                  <a:gd name="T43" fmla="*/ 684 h 2239"/>
                  <a:gd name="T44" fmla="*/ 1944 w 1944"/>
                  <a:gd name="T45" fmla="*/ 797 h 2239"/>
                  <a:gd name="T46" fmla="*/ 1944 w 1944"/>
                  <a:gd name="T47" fmla="*/ 839 h 2239"/>
                  <a:gd name="T48" fmla="*/ 1944 w 1944"/>
                  <a:gd name="T49" fmla="*/ 869 h 2239"/>
                  <a:gd name="T50" fmla="*/ 1944 w 1944"/>
                  <a:gd name="T51" fmla="*/ 886 h 2239"/>
                  <a:gd name="T52" fmla="*/ 1944 w 1944"/>
                  <a:gd name="T53" fmla="*/ 892 h 2239"/>
                  <a:gd name="T54" fmla="*/ 1314 w 1944"/>
                  <a:gd name="T55" fmla="*/ 2231 h 2239"/>
                  <a:gd name="T56" fmla="*/ 634 w 1944"/>
                  <a:gd name="T57" fmla="*/ 2239 h 2239"/>
                  <a:gd name="T58" fmla="*/ 0 w 1944"/>
                  <a:gd name="T59" fmla="*/ 886 h 2239"/>
                  <a:gd name="T60" fmla="*/ 0 w 1944"/>
                  <a:gd name="T61" fmla="*/ 312 h 2239"/>
                  <a:gd name="T62" fmla="*/ 0 w 1944"/>
                  <a:gd name="T63" fmla="*/ 308 h 2239"/>
                  <a:gd name="T64" fmla="*/ 0 w 1944"/>
                  <a:gd name="T65" fmla="*/ 301 h 2239"/>
                  <a:gd name="T66" fmla="*/ 0 w 1944"/>
                  <a:gd name="T67" fmla="*/ 287 h 2239"/>
                  <a:gd name="T68" fmla="*/ 2 w 1944"/>
                  <a:gd name="T69" fmla="*/ 268 h 2239"/>
                  <a:gd name="T70" fmla="*/ 6 w 1944"/>
                  <a:gd name="T71" fmla="*/ 248 h 2239"/>
                  <a:gd name="T72" fmla="*/ 13 w 1944"/>
                  <a:gd name="T73" fmla="*/ 223 h 2239"/>
                  <a:gd name="T74" fmla="*/ 21 w 1944"/>
                  <a:gd name="T75" fmla="*/ 197 h 2239"/>
                  <a:gd name="T76" fmla="*/ 32 w 1944"/>
                  <a:gd name="T77" fmla="*/ 170 h 2239"/>
                  <a:gd name="T78" fmla="*/ 47 w 1944"/>
                  <a:gd name="T79" fmla="*/ 142 h 2239"/>
                  <a:gd name="T80" fmla="*/ 64 w 1944"/>
                  <a:gd name="T81" fmla="*/ 115 h 2239"/>
                  <a:gd name="T82" fmla="*/ 87 w 1944"/>
                  <a:gd name="T83" fmla="*/ 89 h 2239"/>
                  <a:gd name="T84" fmla="*/ 115 w 1944"/>
                  <a:gd name="T85" fmla="*/ 66 h 2239"/>
                  <a:gd name="T86" fmla="*/ 148 w 1944"/>
                  <a:gd name="T87" fmla="*/ 44 h 2239"/>
                  <a:gd name="T88" fmla="*/ 185 w 1944"/>
                  <a:gd name="T89" fmla="*/ 27 h 2239"/>
                  <a:gd name="T90" fmla="*/ 229 w 1944"/>
                  <a:gd name="T91" fmla="*/ 13 h 2239"/>
                  <a:gd name="T92" fmla="*/ 278 w 1944"/>
                  <a:gd name="T93" fmla="*/ 4 h 2239"/>
                  <a:gd name="T94" fmla="*/ 337 w 1944"/>
                  <a:gd name="T95" fmla="*/ 0 h 2239"/>
                  <a:gd name="T96" fmla="*/ 1566 w 1944"/>
                  <a:gd name="T97" fmla="*/ 0 h 2239"/>
                  <a:gd name="T98" fmla="*/ 1570 w 1944"/>
                  <a:gd name="T99" fmla="*/ 0 h 2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44" h="2239">
                    <a:moveTo>
                      <a:pt x="1570" y="0"/>
                    </a:moveTo>
                    <a:lnTo>
                      <a:pt x="1579" y="0"/>
                    </a:lnTo>
                    <a:lnTo>
                      <a:pt x="1594" y="2"/>
                    </a:lnTo>
                    <a:lnTo>
                      <a:pt x="1613" y="4"/>
                    </a:lnTo>
                    <a:lnTo>
                      <a:pt x="1638" y="6"/>
                    </a:lnTo>
                    <a:lnTo>
                      <a:pt x="1664" y="11"/>
                    </a:lnTo>
                    <a:lnTo>
                      <a:pt x="1692" y="19"/>
                    </a:lnTo>
                    <a:lnTo>
                      <a:pt x="1725" y="28"/>
                    </a:lnTo>
                    <a:lnTo>
                      <a:pt x="1755" y="40"/>
                    </a:lnTo>
                    <a:lnTo>
                      <a:pt x="1787" y="57"/>
                    </a:lnTo>
                    <a:lnTo>
                      <a:pt x="1817" y="76"/>
                    </a:lnTo>
                    <a:lnTo>
                      <a:pt x="1846" y="98"/>
                    </a:lnTo>
                    <a:lnTo>
                      <a:pt x="1874" y="125"/>
                    </a:lnTo>
                    <a:lnTo>
                      <a:pt x="1897" y="157"/>
                    </a:lnTo>
                    <a:lnTo>
                      <a:pt x="1917" y="195"/>
                    </a:lnTo>
                    <a:lnTo>
                      <a:pt x="1933" y="238"/>
                    </a:lnTo>
                    <a:lnTo>
                      <a:pt x="1942" y="285"/>
                    </a:lnTo>
                    <a:lnTo>
                      <a:pt x="1944" y="340"/>
                    </a:lnTo>
                    <a:lnTo>
                      <a:pt x="1944" y="440"/>
                    </a:lnTo>
                    <a:lnTo>
                      <a:pt x="1944" y="531"/>
                    </a:lnTo>
                    <a:lnTo>
                      <a:pt x="1944" y="612"/>
                    </a:lnTo>
                    <a:lnTo>
                      <a:pt x="1944" y="684"/>
                    </a:lnTo>
                    <a:lnTo>
                      <a:pt x="1944" y="797"/>
                    </a:lnTo>
                    <a:lnTo>
                      <a:pt x="1944" y="839"/>
                    </a:lnTo>
                    <a:lnTo>
                      <a:pt x="1944" y="869"/>
                    </a:lnTo>
                    <a:lnTo>
                      <a:pt x="1944" y="886"/>
                    </a:lnTo>
                    <a:lnTo>
                      <a:pt x="1944" y="892"/>
                    </a:lnTo>
                    <a:lnTo>
                      <a:pt x="1314" y="2231"/>
                    </a:lnTo>
                    <a:lnTo>
                      <a:pt x="634" y="2239"/>
                    </a:lnTo>
                    <a:lnTo>
                      <a:pt x="0" y="886"/>
                    </a:lnTo>
                    <a:lnTo>
                      <a:pt x="0" y="312"/>
                    </a:lnTo>
                    <a:lnTo>
                      <a:pt x="0" y="308"/>
                    </a:lnTo>
                    <a:lnTo>
                      <a:pt x="0" y="301"/>
                    </a:lnTo>
                    <a:lnTo>
                      <a:pt x="0" y="287"/>
                    </a:lnTo>
                    <a:lnTo>
                      <a:pt x="2" y="268"/>
                    </a:lnTo>
                    <a:lnTo>
                      <a:pt x="6" y="248"/>
                    </a:lnTo>
                    <a:lnTo>
                      <a:pt x="13" y="223"/>
                    </a:lnTo>
                    <a:lnTo>
                      <a:pt x="21" y="197"/>
                    </a:lnTo>
                    <a:lnTo>
                      <a:pt x="32" y="170"/>
                    </a:lnTo>
                    <a:lnTo>
                      <a:pt x="47" y="142"/>
                    </a:lnTo>
                    <a:lnTo>
                      <a:pt x="64" y="115"/>
                    </a:lnTo>
                    <a:lnTo>
                      <a:pt x="87" y="89"/>
                    </a:lnTo>
                    <a:lnTo>
                      <a:pt x="115" y="66"/>
                    </a:lnTo>
                    <a:lnTo>
                      <a:pt x="148" y="44"/>
                    </a:lnTo>
                    <a:lnTo>
                      <a:pt x="185" y="27"/>
                    </a:lnTo>
                    <a:lnTo>
                      <a:pt x="229" y="13"/>
                    </a:lnTo>
                    <a:lnTo>
                      <a:pt x="278" y="4"/>
                    </a:lnTo>
                    <a:lnTo>
                      <a:pt x="337" y="0"/>
                    </a:lnTo>
                    <a:lnTo>
                      <a:pt x="1566" y="0"/>
                    </a:lnTo>
                    <a:lnTo>
                      <a:pt x="1570" y="0"/>
                    </a:lnTo>
                    <a:close/>
                  </a:path>
                </a:pathLst>
              </a:custGeom>
              <a:gradFill>
                <a:gsLst>
                  <a:gs pos="0">
                    <a:schemeClr val="accent1"/>
                  </a:gs>
                  <a:gs pos="93000">
                    <a:schemeClr val="accent1">
                      <a:lumMod val="50000"/>
                    </a:schemeClr>
                  </a:gs>
                </a:gsLst>
                <a:lin ang="12000000" scaled="0"/>
              </a:gradFill>
              <a:ln w="19050">
                <a:solidFill>
                  <a:schemeClr val="accent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IN" dirty="0"/>
              </a:p>
            </p:txBody>
          </p:sp>
          <p:sp>
            <p:nvSpPr>
              <p:cNvPr id="59" name="Freeform 58"/>
              <p:cNvSpPr>
                <a:spLocks/>
              </p:cNvSpPr>
              <p:nvPr/>
            </p:nvSpPr>
            <p:spPr bwMode="auto">
              <a:xfrm>
                <a:off x="6461014" y="1592242"/>
                <a:ext cx="2087477" cy="1996904"/>
              </a:xfrm>
              <a:custGeom>
                <a:avLst/>
                <a:gdLst>
                  <a:gd name="T0" fmla="*/ 1299 w 2420"/>
                  <a:gd name="T1" fmla="*/ 0 h 2315"/>
                  <a:gd name="T2" fmla="*/ 1342 w 2420"/>
                  <a:gd name="T3" fmla="*/ 8 h 2315"/>
                  <a:gd name="T4" fmla="*/ 1388 w 2420"/>
                  <a:gd name="T5" fmla="*/ 23 h 2315"/>
                  <a:gd name="T6" fmla="*/ 1433 w 2420"/>
                  <a:gd name="T7" fmla="*/ 47 h 2315"/>
                  <a:gd name="T8" fmla="*/ 1480 w 2420"/>
                  <a:gd name="T9" fmla="*/ 85 h 2315"/>
                  <a:gd name="T10" fmla="*/ 1528 w 2420"/>
                  <a:gd name="T11" fmla="*/ 134 h 2315"/>
                  <a:gd name="T12" fmla="*/ 2316 w 2420"/>
                  <a:gd name="T13" fmla="*/ 1077 h 2315"/>
                  <a:gd name="T14" fmla="*/ 2318 w 2420"/>
                  <a:gd name="T15" fmla="*/ 1081 h 2315"/>
                  <a:gd name="T16" fmla="*/ 2325 w 2420"/>
                  <a:gd name="T17" fmla="*/ 1090 h 2315"/>
                  <a:gd name="T18" fmla="*/ 2337 w 2420"/>
                  <a:gd name="T19" fmla="*/ 1105 h 2315"/>
                  <a:gd name="T20" fmla="*/ 2350 w 2420"/>
                  <a:gd name="T21" fmla="*/ 1126 h 2315"/>
                  <a:gd name="T22" fmla="*/ 2365 w 2420"/>
                  <a:gd name="T23" fmla="*/ 1151 h 2315"/>
                  <a:gd name="T24" fmla="*/ 2380 w 2420"/>
                  <a:gd name="T25" fmla="*/ 1179 h 2315"/>
                  <a:gd name="T26" fmla="*/ 2395 w 2420"/>
                  <a:gd name="T27" fmla="*/ 1213 h 2315"/>
                  <a:gd name="T28" fmla="*/ 2407 w 2420"/>
                  <a:gd name="T29" fmla="*/ 1249 h 2315"/>
                  <a:gd name="T30" fmla="*/ 2416 w 2420"/>
                  <a:gd name="T31" fmla="*/ 1287 h 2315"/>
                  <a:gd name="T32" fmla="*/ 2420 w 2420"/>
                  <a:gd name="T33" fmla="*/ 1328 h 2315"/>
                  <a:gd name="T34" fmla="*/ 2420 w 2420"/>
                  <a:gd name="T35" fmla="*/ 1370 h 2315"/>
                  <a:gd name="T36" fmla="*/ 2412 w 2420"/>
                  <a:gd name="T37" fmla="*/ 1413 h 2315"/>
                  <a:gd name="T38" fmla="*/ 2399 w 2420"/>
                  <a:gd name="T39" fmla="*/ 1457 h 2315"/>
                  <a:gd name="T40" fmla="*/ 2375 w 2420"/>
                  <a:gd name="T41" fmla="*/ 1500 h 2315"/>
                  <a:gd name="T42" fmla="*/ 2343 w 2420"/>
                  <a:gd name="T43" fmla="*/ 1544 h 2315"/>
                  <a:gd name="T44" fmla="*/ 2297 w 2420"/>
                  <a:gd name="T45" fmla="*/ 1587 h 2315"/>
                  <a:gd name="T46" fmla="*/ 2227 w 2420"/>
                  <a:gd name="T47" fmla="*/ 1644 h 2315"/>
                  <a:gd name="T48" fmla="*/ 2163 w 2420"/>
                  <a:gd name="T49" fmla="*/ 1699 h 2315"/>
                  <a:gd name="T50" fmla="*/ 2104 w 2420"/>
                  <a:gd name="T51" fmla="*/ 1748 h 2315"/>
                  <a:gd name="T52" fmla="*/ 2053 w 2420"/>
                  <a:gd name="T53" fmla="*/ 1791 h 2315"/>
                  <a:gd name="T54" fmla="*/ 2006 w 2420"/>
                  <a:gd name="T55" fmla="*/ 1829 h 2315"/>
                  <a:gd name="T56" fmla="*/ 1966 w 2420"/>
                  <a:gd name="T57" fmla="*/ 1863 h 2315"/>
                  <a:gd name="T58" fmla="*/ 1934 w 2420"/>
                  <a:gd name="T59" fmla="*/ 1890 h 2315"/>
                  <a:gd name="T60" fmla="*/ 1908 w 2420"/>
                  <a:gd name="T61" fmla="*/ 1912 h 2315"/>
                  <a:gd name="T62" fmla="*/ 1889 w 2420"/>
                  <a:gd name="T63" fmla="*/ 1927 h 2315"/>
                  <a:gd name="T64" fmla="*/ 1877 w 2420"/>
                  <a:gd name="T65" fmla="*/ 1937 h 2315"/>
                  <a:gd name="T66" fmla="*/ 1874 w 2420"/>
                  <a:gd name="T67" fmla="*/ 1941 h 2315"/>
                  <a:gd name="T68" fmla="*/ 440 w 2420"/>
                  <a:gd name="T69" fmla="*/ 2315 h 2315"/>
                  <a:gd name="T70" fmla="*/ 0 w 2420"/>
                  <a:gd name="T71" fmla="*/ 1797 h 2315"/>
                  <a:gd name="T72" fmla="*/ 633 w 2420"/>
                  <a:gd name="T73" fmla="*/ 444 h 2315"/>
                  <a:gd name="T74" fmla="*/ 1074 w 2420"/>
                  <a:gd name="T75" fmla="*/ 76 h 2315"/>
                  <a:gd name="T76" fmla="*/ 1078 w 2420"/>
                  <a:gd name="T77" fmla="*/ 74 h 2315"/>
                  <a:gd name="T78" fmla="*/ 1087 w 2420"/>
                  <a:gd name="T79" fmla="*/ 64 h 2315"/>
                  <a:gd name="T80" fmla="*/ 1104 w 2420"/>
                  <a:gd name="T81" fmla="*/ 55 h 2315"/>
                  <a:gd name="T82" fmla="*/ 1125 w 2420"/>
                  <a:gd name="T83" fmla="*/ 42 h 2315"/>
                  <a:gd name="T84" fmla="*/ 1151 w 2420"/>
                  <a:gd name="T85" fmla="*/ 29 h 2315"/>
                  <a:gd name="T86" fmla="*/ 1183 w 2420"/>
                  <a:gd name="T87" fmla="*/ 15 h 2315"/>
                  <a:gd name="T88" fmla="*/ 1217 w 2420"/>
                  <a:gd name="T89" fmla="*/ 6 h 2315"/>
                  <a:gd name="T90" fmla="*/ 1257 w 2420"/>
                  <a:gd name="T91" fmla="*/ 0 h 2315"/>
                  <a:gd name="T92" fmla="*/ 1299 w 2420"/>
                  <a:gd name="T93" fmla="*/ 0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20" h="2315">
                    <a:moveTo>
                      <a:pt x="1299" y="0"/>
                    </a:moveTo>
                    <a:lnTo>
                      <a:pt x="1342" y="8"/>
                    </a:lnTo>
                    <a:lnTo>
                      <a:pt x="1388" y="23"/>
                    </a:lnTo>
                    <a:lnTo>
                      <a:pt x="1433" y="47"/>
                    </a:lnTo>
                    <a:lnTo>
                      <a:pt x="1480" y="85"/>
                    </a:lnTo>
                    <a:lnTo>
                      <a:pt x="1528" y="134"/>
                    </a:lnTo>
                    <a:lnTo>
                      <a:pt x="2316" y="1077"/>
                    </a:lnTo>
                    <a:lnTo>
                      <a:pt x="2318" y="1081"/>
                    </a:lnTo>
                    <a:lnTo>
                      <a:pt x="2325" y="1090"/>
                    </a:lnTo>
                    <a:lnTo>
                      <a:pt x="2337" y="1105"/>
                    </a:lnTo>
                    <a:lnTo>
                      <a:pt x="2350" y="1126"/>
                    </a:lnTo>
                    <a:lnTo>
                      <a:pt x="2365" y="1151"/>
                    </a:lnTo>
                    <a:lnTo>
                      <a:pt x="2380" y="1179"/>
                    </a:lnTo>
                    <a:lnTo>
                      <a:pt x="2395" y="1213"/>
                    </a:lnTo>
                    <a:lnTo>
                      <a:pt x="2407" y="1249"/>
                    </a:lnTo>
                    <a:lnTo>
                      <a:pt x="2416" y="1287"/>
                    </a:lnTo>
                    <a:lnTo>
                      <a:pt x="2420" y="1328"/>
                    </a:lnTo>
                    <a:lnTo>
                      <a:pt x="2420" y="1370"/>
                    </a:lnTo>
                    <a:lnTo>
                      <a:pt x="2412" y="1413"/>
                    </a:lnTo>
                    <a:lnTo>
                      <a:pt x="2399" y="1457"/>
                    </a:lnTo>
                    <a:lnTo>
                      <a:pt x="2375" y="1500"/>
                    </a:lnTo>
                    <a:lnTo>
                      <a:pt x="2343" y="1544"/>
                    </a:lnTo>
                    <a:lnTo>
                      <a:pt x="2297" y="1587"/>
                    </a:lnTo>
                    <a:lnTo>
                      <a:pt x="2227" y="1644"/>
                    </a:lnTo>
                    <a:lnTo>
                      <a:pt x="2163" y="1699"/>
                    </a:lnTo>
                    <a:lnTo>
                      <a:pt x="2104" y="1748"/>
                    </a:lnTo>
                    <a:lnTo>
                      <a:pt x="2053" y="1791"/>
                    </a:lnTo>
                    <a:lnTo>
                      <a:pt x="2006" y="1829"/>
                    </a:lnTo>
                    <a:lnTo>
                      <a:pt x="1966" y="1863"/>
                    </a:lnTo>
                    <a:lnTo>
                      <a:pt x="1934" y="1890"/>
                    </a:lnTo>
                    <a:lnTo>
                      <a:pt x="1908" y="1912"/>
                    </a:lnTo>
                    <a:lnTo>
                      <a:pt x="1889" y="1927"/>
                    </a:lnTo>
                    <a:lnTo>
                      <a:pt x="1877" y="1937"/>
                    </a:lnTo>
                    <a:lnTo>
                      <a:pt x="1874" y="1941"/>
                    </a:lnTo>
                    <a:lnTo>
                      <a:pt x="440" y="2315"/>
                    </a:lnTo>
                    <a:lnTo>
                      <a:pt x="0" y="1797"/>
                    </a:lnTo>
                    <a:lnTo>
                      <a:pt x="633" y="444"/>
                    </a:lnTo>
                    <a:lnTo>
                      <a:pt x="1074" y="76"/>
                    </a:lnTo>
                    <a:lnTo>
                      <a:pt x="1078" y="74"/>
                    </a:lnTo>
                    <a:lnTo>
                      <a:pt x="1087" y="64"/>
                    </a:lnTo>
                    <a:lnTo>
                      <a:pt x="1104" y="55"/>
                    </a:lnTo>
                    <a:lnTo>
                      <a:pt x="1125" y="42"/>
                    </a:lnTo>
                    <a:lnTo>
                      <a:pt x="1151" y="29"/>
                    </a:lnTo>
                    <a:lnTo>
                      <a:pt x="1183" y="15"/>
                    </a:lnTo>
                    <a:lnTo>
                      <a:pt x="1217" y="6"/>
                    </a:lnTo>
                    <a:lnTo>
                      <a:pt x="1257" y="0"/>
                    </a:lnTo>
                    <a:lnTo>
                      <a:pt x="1299" y="0"/>
                    </a:lnTo>
                    <a:close/>
                  </a:path>
                </a:pathLst>
              </a:custGeom>
              <a:gradFill flip="none" rotWithShape="1">
                <a:gsLst>
                  <a:gs pos="0">
                    <a:schemeClr val="bg1"/>
                  </a:gs>
                  <a:gs pos="92000">
                    <a:schemeClr val="bg1">
                      <a:lumMod val="85000"/>
                    </a:schemeClr>
                  </a:gs>
                </a:gsLst>
                <a:lin ang="11400000" scaled="0"/>
                <a:tileRect/>
              </a:gradFill>
              <a:ln w="19050">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IN" dirty="0"/>
              </a:p>
            </p:txBody>
          </p:sp>
          <p:sp>
            <p:nvSpPr>
              <p:cNvPr id="60" name="Freeform 59"/>
              <p:cNvSpPr>
                <a:spLocks/>
              </p:cNvSpPr>
              <p:nvPr/>
            </p:nvSpPr>
            <p:spPr bwMode="auto">
              <a:xfrm>
                <a:off x="6710304" y="3375222"/>
                <a:ext cx="2071088" cy="1745889"/>
              </a:xfrm>
              <a:custGeom>
                <a:avLst/>
                <a:gdLst>
                  <a:gd name="T0" fmla="*/ 1596 w 2401"/>
                  <a:gd name="T1" fmla="*/ 0 h 2024"/>
                  <a:gd name="T2" fmla="*/ 2156 w 2401"/>
                  <a:gd name="T3" fmla="*/ 121 h 2024"/>
                  <a:gd name="T4" fmla="*/ 2159 w 2401"/>
                  <a:gd name="T5" fmla="*/ 123 h 2024"/>
                  <a:gd name="T6" fmla="*/ 2169 w 2401"/>
                  <a:gd name="T7" fmla="*/ 125 h 2024"/>
                  <a:gd name="T8" fmla="*/ 2182 w 2401"/>
                  <a:gd name="T9" fmla="*/ 129 h 2024"/>
                  <a:gd name="T10" fmla="*/ 2199 w 2401"/>
                  <a:gd name="T11" fmla="*/ 134 h 2024"/>
                  <a:gd name="T12" fmla="*/ 2218 w 2401"/>
                  <a:gd name="T13" fmla="*/ 142 h 2024"/>
                  <a:gd name="T14" fmla="*/ 2241 w 2401"/>
                  <a:gd name="T15" fmla="*/ 153 h 2024"/>
                  <a:gd name="T16" fmla="*/ 2265 w 2401"/>
                  <a:gd name="T17" fmla="*/ 166 h 2024"/>
                  <a:gd name="T18" fmla="*/ 2288 w 2401"/>
                  <a:gd name="T19" fmla="*/ 183 h 2024"/>
                  <a:gd name="T20" fmla="*/ 2313 w 2401"/>
                  <a:gd name="T21" fmla="*/ 204 h 2024"/>
                  <a:gd name="T22" fmla="*/ 2335 w 2401"/>
                  <a:gd name="T23" fmla="*/ 227 h 2024"/>
                  <a:gd name="T24" fmla="*/ 2356 w 2401"/>
                  <a:gd name="T25" fmla="*/ 255 h 2024"/>
                  <a:gd name="T26" fmla="*/ 2373 w 2401"/>
                  <a:gd name="T27" fmla="*/ 285 h 2024"/>
                  <a:gd name="T28" fmla="*/ 2386 w 2401"/>
                  <a:gd name="T29" fmla="*/ 323 h 2024"/>
                  <a:gd name="T30" fmla="*/ 2396 w 2401"/>
                  <a:gd name="T31" fmla="*/ 363 h 2024"/>
                  <a:gd name="T32" fmla="*/ 2401 w 2401"/>
                  <a:gd name="T33" fmla="*/ 408 h 2024"/>
                  <a:gd name="T34" fmla="*/ 2400 w 2401"/>
                  <a:gd name="T35" fmla="*/ 459 h 2024"/>
                  <a:gd name="T36" fmla="*/ 2390 w 2401"/>
                  <a:gd name="T37" fmla="*/ 516 h 2024"/>
                  <a:gd name="T38" fmla="*/ 2127 w 2401"/>
                  <a:gd name="T39" fmla="*/ 1717 h 2024"/>
                  <a:gd name="T40" fmla="*/ 2127 w 2401"/>
                  <a:gd name="T41" fmla="*/ 1721 h 2024"/>
                  <a:gd name="T42" fmla="*/ 2125 w 2401"/>
                  <a:gd name="T43" fmla="*/ 1731 h 2024"/>
                  <a:gd name="T44" fmla="*/ 2120 w 2401"/>
                  <a:gd name="T45" fmla="*/ 1748 h 2024"/>
                  <a:gd name="T46" fmla="*/ 2114 w 2401"/>
                  <a:gd name="T47" fmla="*/ 1769 h 2024"/>
                  <a:gd name="T48" fmla="*/ 2105 w 2401"/>
                  <a:gd name="T49" fmla="*/ 1793 h 2024"/>
                  <a:gd name="T50" fmla="*/ 2091 w 2401"/>
                  <a:gd name="T51" fmla="*/ 1820 h 2024"/>
                  <a:gd name="T52" fmla="*/ 2078 w 2401"/>
                  <a:gd name="T53" fmla="*/ 1848 h 2024"/>
                  <a:gd name="T54" fmla="*/ 2059 w 2401"/>
                  <a:gd name="T55" fmla="*/ 1878 h 2024"/>
                  <a:gd name="T56" fmla="*/ 2038 w 2401"/>
                  <a:gd name="T57" fmla="*/ 1908 h 2024"/>
                  <a:gd name="T58" fmla="*/ 2012 w 2401"/>
                  <a:gd name="T59" fmla="*/ 1937 h 2024"/>
                  <a:gd name="T60" fmla="*/ 1984 w 2401"/>
                  <a:gd name="T61" fmla="*/ 1961 h 2024"/>
                  <a:gd name="T62" fmla="*/ 1951 w 2401"/>
                  <a:gd name="T63" fmla="*/ 1986 h 2024"/>
                  <a:gd name="T64" fmla="*/ 1914 w 2401"/>
                  <a:gd name="T65" fmla="*/ 2003 h 2024"/>
                  <a:gd name="T66" fmla="*/ 1872 w 2401"/>
                  <a:gd name="T67" fmla="*/ 2016 h 2024"/>
                  <a:gd name="T68" fmla="*/ 1825 w 2401"/>
                  <a:gd name="T69" fmla="*/ 2024 h 2024"/>
                  <a:gd name="T70" fmla="*/ 1772 w 2401"/>
                  <a:gd name="T71" fmla="*/ 2024 h 2024"/>
                  <a:gd name="T72" fmla="*/ 1715 w 2401"/>
                  <a:gd name="T73" fmla="*/ 2014 h 2024"/>
                  <a:gd name="T74" fmla="*/ 1617 w 2401"/>
                  <a:gd name="T75" fmla="*/ 1993 h 2024"/>
                  <a:gd name="T76" fmla="*/ 1528 w 2401"/>
                  <a:gd name="T77" fmla="*/ 1974 h 2024"/>
                  <a:gd name="T78" fmla="*/ 1448 w 2401"/>
                  <a:gd name="T79" fmla="*/ 1957 h 2024"/>
                  <a:gd name="T80" fmla="*/ 1378 w 2401"/>
                  <a:gd name="T81" fmla="*/ 1940 h 2024"/>
                  <a:gd name="T82" fmla="*/ 1318 w 2401"/>
                  <a:gd name="T83" fmla="*/ 1929 h 2024"/>
                  <a:gd name="T84" fmla="*/ 1267 w 2401"/>
                  <a:gd name="T85" fmla="*/ 1918 h 2024"/>
                  <a:gd name="T86" fmla="*/ 1227 w 2401"/>
                  <a:gd name="T87" fmla="*/ 1908 h 2024"/>
                  <a:gd name="T88" fmla="*/ 1199 w 2401"/>
                  <a:gd name="T89" fmla="*/ 1903 h 2024"/>
                  <a:gd name="T90" fmla="*/ 1182 w 2401"/>
                  <a:gd name="T91" fmla="*/ 1899 h 2024"/>
                  <a:gd name="T92" fmla="*/ 1174 w 2401"/>
                  <a:gd name="T93" fmla="*/ 1897 h 2024"/>
                  <a:gd name="T94" fmla="*/ 0 w 2401"/>
                  <a:gd name="T95" fmla="*/ 998 h 2024"/>
                  <a:gd name="T96" fmla="*/ 138 w 2401"/>
                  <a:gd name="T97" fmla="*/ 331 h 2024"/>
                  <a:gd name="T98" fmla="*/ 1596 w 2401"/>
                  <a:gd name="T99" fmla="*/ 0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01" h="2024">
                    <a:moveTo>
                      <a:pt x="1596" y="0"/>
                    </a:moveTo>
                    <a:lnTo>
                      <a:pt x="2156" y="121"/>
                    </a:lnTo>
                    <a:lnTo>
                      <a:pt x="2159" y="123"/>
                    </a:lnTo>
                    <a:lnTo>
                      <a:pt x="2169" y="125"/>
                    </a:lnTo>
                    <a:lnTo>
                      <a:pt x="2182" y="129"/>
                    </a:lnTo>
                    <a:lnTo>
                      <a:pt x="2199" y="134"/>
                    </a:lnTo>
                    <a:lnTo>
                      <a:pt x="2218" y="142"/>
                    </a:lnTo>
                    <a:lnTo>
                      <a:pt x="2241" y="153"/>
                    </a:lnTo>
                    <a:lnTo>
                      <a:pt x="2265" y="166"/>
                    </a:lnTo>
                    <a:lnTo>
                      <a:pt x="2288" y="183"/>
                    </a:lnTo>
                    <a:lnTo>
                      <a:pt x="2313" y="204"/>
                    </a:lnTo>
                    <a:lnTo>
                      <a:pt x="2335" y="227"/>
                    </a:lnTo>
                    <a:lnTo>
                      <a:pt x="2356" y="255"/>
                    </a:lnTo>
                    <a:lnTo>
                      <a:pt x="2373" y="285"/>
                    </a:lnTo>
                    <a:lnTo>
                      <a:pt x="2386" y="323"/>
                    </a:lnTo>
                    <a:lnTo>
                      <a:pt x="2396" y="363"/>
                    </a:lnTo>
                    <a:lnTo>
                      <a:pt x="2401" y="408"/>
                    </a:lnTo>
                    <a:lnTo>
                      <a:pt x="2400" y="459"/>
                    </a:lnTo>
                    <a:lnTo>
                      <a:pt x="2390" y="516"/>
                    </a:lnTo>
                    <a:lnTo>
                      <a:pt x="2127" y="1717"/>
                    </a:lnTo>
                    <a:lnTo>
                      <a:pt x="2127" y="1721"/>
                    </a:lnTo>
                    <a:lnTo>
                      <a:pt x="2125" y="1731"/>
                    </a:lnTo>
                    <a:lnTo>
                      <a:pt x="2120" y="1748"/>
                    </a:lnTo>
                    <a:lnTo>
                      <a:pt x="2114" y="1769"/>
                    </a:lnTo>
                    <a:lnTo>
                      <a:pt x="2105" y="1793"/>
                    </a:lnTo>
                    <a:lnTo>
                      <a:pt x="2091" y="1820"/>
                    </a:lnTo>
                    <a:lnTo>
                      <a:pt x="2078" y="1848"/>
                    </a:lnTo>
                    <a:lnTo>
                      <a:pt x="2059" y="1878"/>
                    </a:lnTo>
                    <a:lnTo>
                      <a:pt x="2038" y="1908"/>
                    </a:lnTo>
                    <a:lnTo>
                      <a:pt x="2012" y="1937"/>
                    </a:lnTo>
                    <a:lnTo>
                      <a:pt x="1984" y="1961"/>
                    </a:lnTo>
                    <a:lnTo>
                      <a:pt x="1951" y="1986"/>
                    </a:lnTo>
                    <a:lnTo>
                      <a:pt x="1914" y="2003"/>
                    </a:lnTo>
                    <a:lnTo>
                      <a:pt x="1872" y="2016"/>
                    </a:lnTo>
                    <a:lnTo>
                      <a:pt x="1825" y="2024"/>
                    </a:lnTo>
                    <a:lnTo>
                      <a:pt x="1772" y="2024"/>
                    </a:lnTo>
                    <a:lnTo>
                      <a:pt x="1715" y="2014"/>
                    </a:lnTo>
                    <a:lnTo>
                      <a:pt x="1617" y="1993"/>
                    </a:lnTo>
                    <a:lnTo>
                      <a:pt x="1528" y="1974"/>
                    </a:lnTo>
                    <a:lnTo>
                      <a:pt x="1448" y="1957"/>
                    </a:lnTo>
                    <a:lnTo>
                      <a:pt x="1378" y="1940"/>
                    </a:lnTo>
                    <a:lnTo>
                      <a:pt x="1318" y="1929"/>
                    </a:lnTo>
                    <a:lnTo>
                      <a:pt x="1267" y="1918"/>
                    </a:lnTo>
                    <a:lnTo>
                      <a:pt x="1227" y="1908"/>
                    </a:lnTo>
                    <a:lnTo>
                      <a:pt x="1199" y="1903"/>
                    </a:lnTo>
                    <a:lnTo>
                      <a:pt x="1182" y="1899"/>
                    </a:lnTo>
                    <a:lnTo>
                      <a:pt x="1174" y="1897"/>
                    </a:lnTo>
                    <a:lnTo>
                      <a:pt x="0" y="998"/>
                    </a:lnTo>
                    <a:lnTo>
                      <a:pt x="138" y="331"/>
                    </a:lnTo>
                    <a:lnTo>
                      <a:pt x="1596" y="0"/>
                    </a:lnTo>
                    <a:close/>
                  </a:path>
                </a:pathLst>
              </a:custGeom>
              <a:gradFill flip="none" rotWithShape="1">
                <a:gsLst>
                  <a:gs pos="0">
                    <a:schemeClr val="bg1"/>
                  </a:gs>
                  <a:gs pos="89000">
                    <a:schemeClr val="bg1">
                      <a:lumMod val="85000"/>
                    </a:schemeClr>
                  </a:gs>
                </a:gsLst>
                <a:lin ang="14400000" scaled="0"/>
                <a:tileRect/>
              </a:gradFill>
              <a:ln w="19050">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IN" dirty="0"/>
              </a:p>
            </p:txBody>
          </p:sp>
          <p:sp>
            <p:nvSpPr>
              <p:cNvPr id="61" name="Freeform 60"/>
              <p:cNvSpPr>
                <a:spLocks/>
              </p:cNvSpPr>
              <p:nvPr/>
            </p:nvSpPr>
            <p:spPr bwMode="auto">
              <a:xfrm>
                <a:off x="6128053" y="4282672"/>
                <a:ext cx="1781257" cy="2128880"/>
              </a:xfrm>
              <a:custGeom>
                <a:avLst/>
                <a:gdLst>
                  <a:gd name="T0" fmla="*/ 607 w 2065"/>
                  <a:gd name="T1" fmla="*/ 0 h 2468"/>
                  <a:gd name="T2" fmla="*/ 1777 w 2065"/>
                  <a:gd name="T3" fmla="*/ 930 h 2468"/>
                  <a:gd name="T4" fmla="*/ 2033 w 2065"/>
                  <a:gd name="T5" fmla="*/ 1444 h 2468"/>
                  <a:gd name="T6" fmla="*/ 2033 w 2065"/>
                  <a:gd name="T7" fmla="*/ 1448 h 2468"/>
                  <a:gd name="T8" fmla="*/ 2038 w 2065"/>
                  <a:gd name="T9" fmla="*/ 1455 h 2468"/>
                  <a:gd name="T10" fmla="*/ 2044 w 2065"/>
                  <a:gd name="T11" fmla="*/ 1470 h 2468"/>
                  <a:gd name="T12" fmla="*/ 2050 w 2065"/>
                  <a:gd name="T13" fmla="*/ 1489 h 2468"/>
                  <a:gd name="T14" fmla="*/ 2055 w 2065"/>
                  <a:gd name="T15" fmla="*/ 1512 h 2468"/>
                  <a:gd name="T16" fmla="*/ 2061 w 2065"/>
                  <a:gd name="T17" fmla="*/ 1540 h 2468"/>
                  <a:gd name="T18" fmla="*/ 2065 w 2065"/>
                  <a:gd name="T19" fmla="*/ 1569 h 2468"/>
                  <a:gd name="T20" fmla="*/ 2065 w 2065"/>
                  <a:gd name="T21" fmla="*/ 1601 h 2468"/>
                  <a:gd name="T22" fmla="*/ 2063 w 2065"/>
                  <a:gd name="T23" fmla="*/ 1635 h 2468"/>
                  <a:gd name="T24" fmla="*/ 2055 w 2065"/>
                  <a:gd name="T25" fmla="*/ 1671 h 2468"/>
                  <a:gd name="T26" fmla="*/ 2042 w 2065"/>
                  <a:gd name="T27" fmla="*/ 1705 h 2468"/>
                  <a:gd name="T28" fmla="*/ 2023 w 2065"/>
                  <a:gd name="T29" fmla="*/ 1741 h 2468"/>
                  <a:gd name="T30" fmla="*/ 1999 w 2065"/>
                  <a:gd name="T31" fmla="*/ 1776 h 2468"/>
                  <a:gd name="T32" fmla="*/ 1965 w 2065"/>
                  <a:gd name="T33" fmla="*/ 1810 h 2468"/>
                  <a:gd name="T34" fmla="*/ 1921 w 2065"/>
                  <a:gd name="T35" fmla="*/ 1843 h 2468"/>
                  <a:gd name="T36" fmla="*/ 1868 w 2065"/>
                  <a:gd name="T37" fmla="*/ 1873 h 2468"/>
                  <a:gd name="T38" fmla="*/ 768 w 2065"/>
                  <a:gd name="T39" fmla="*/ 2419 h 2468"/>
                  <a:gd name="T40" fmla="*/ 764 w 2065"/>
                  <a:gd name="T41" fmla="*/ 2421 h 2468"/>
                  <a:gd name="T42" fmla="*/ 754 w 2065"/>
                  <a:gd name="T43" fmla="*/ 2424 h 2468"/>
                  <a:gd name="T44" fmla="*/ 739 w 2065"/>
                  <a:gd name="T45" fmla="*/ 2432 h 2468"/>
                  <a:gd name="T46" fmla="*/ 719 w 2065"/>
                  <a:gd name="T47" fmla="*/ 2440 h 2468"/>
                  <a:gd name="T48" fmla="*/ 694 w 2065"/>
                  <a:gd name="T49" fmla="*/ 2447 h 2468"/>
                  <a:gd name="T50" fmla="*/ 664 w 2065"/>
                  <a:gd name="T51" fmla="*/ 2455 h 2468"/>
                  <a:gd name="T52" fmla="*/ 632 w 2065"/>
                  <a:gd name="T53" fmla="*/ 2460 h 2468"/>
                  <a:gd name="T54" fmla="*/ 597 w 2065"/>
                  <a:gd name="T55" fmla="*/ 2466 h 2468"/>
                  <a:gd name="T56" fmla="*/ 562 w 2065"/>
                  <a:gd name="T57" fmla="*/ 2468 h 2468"/>
                  <a:gd name="T58" fmla="*/ 524 w 2065"/>
                  <a:gd name="T59" fmla="*/ 2466 h 2468"/>
                  <a:gd name="T60" fmla="*/ 486 w 2065"/>
                  <a:gd name="T61" fmla="*/ 2458 h 2468"/>
                  <a:gd name="T62" fmla="*/ 446 w 2065"/>
                  <a:gd name="T63" fmla="*/ 2447 h 2468"/>
                  <a:gd name="T64" fmla="*/ 408 w 2065"/>
                  <a:gd name="T65" fmla="*/ 2430 h 2468"/>
                  <a:gd name="T66" fmla="*/ 372 w 2065"/>
                  <a:gd name="T67" fmla="*/ 2406 h 2468"/>
                  <a:gd name="T68" fmla="*/ 338 w 2065"/>
                  <a:gd name="T69" fmla="*/ 2373 h 2468"/>
                  <a:gd name="T70" fmla="*/ 306 w 2065"/>
                  <a:gd name="T71" fmla="*/ 2332 h 2468"/>
                  <a:gd name="T72" fmla="*/ 276 w 2065"/>
                  <a:gd name="T73" fmla="*/ 2283 h 2468"/>
                  <a:gd name="T74" fmla="*/ 236 w 2065"/>
                  <a:gd name="T75" fmla="*/ 2201 h 2468"/>
                  <a:gd name="T76" fmla="*/ 199 w 2065"/>
                  <a:gd name="T77" fmla="*/ 2126 h 2468"/>
                  <a:gd name="T78" fmla="*/ 164 w 2065"/>
                  <a:gd name="T79" fmla="*/ 2058 h 2468"/>
                  <a:gd name="T80" fmla="*/ 134 w 2065"/>
                  <a:gd name="T81" fmla="*/ 1996 h 2468"/>
                  <a:gd name="T82" fmla="*/ 108 w 2065"/>
                  <a:gd name="T83" fmla="*/ 1943 h 2468"/>
                  <a:gd name="T84" fmla="*/ 85 w 2065"/>
                  <a:gd name="T85" fmla="*/ 1895 h 2468"/>
                  <a:gd name="T86" fmla="*/ 66 w 2065"/>
                  <a:gd name="T87" fmla="*/ 1858 h 2468"/>
                  <a:gd name="T88" fmla="*/ 51 w 2065"/>
                  <a:gd name="T89" fmla="*/ 1827 h 2468"/>
                  <a:gd name="T90" fmla="*/ 40 w 2065"/>
                  <a:gd name="T91" fmla="*/ 1805 h 2468"/>
                  <a:gd name="T92" fmla="*/ 34 w 2065"/>
                  <a:gd name="T93" fmla="*/ 1792 h 2468"/>
                  <a:gd name="T94" fmla="*/ 30 w 2065"/>
                  <a:gd name="T95" fmla="*/ 1788 h 2468"/>
                  <a:gd name="T96" fmla="*/ 0 w 2065"/>
                  <a:gd name="T97" fmla="*/ 308 h 2468"/>
                  <a:gd name="T98" fmla="*/ 607 w 2065"/>
                  <a:gd name="T99" fmla="*/ 0 h 2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65" h="2468">
                    <a:moveTo>
                      <a:pt x="607" y="0"/>
                    </a:moveTo>
                    <a:lnTo>
                      <a:pt x="1777" y="930"/>
                    </a:lnTo>
                    <a:lnTo>
                      <a:pt x="2033" y="1444"/>
                    </a:lnTo>
                    <a:lnTo>
                      <a:pt x="2033" y="1448"/>
                    </a:lnTo>
                    <a:lnTo>
                      <a:pt x="2038" y="1455"/>
                    </a:lnTo>
                    <a:lnTo>
                      <a:pt x="2044" y="1470"/>
                    </a:lnTo>
                    <a:lnTo>
                      <a:pt x="2050" y="1489"/>
                    </a:lnTo>
                    <a:lnTo>
                      <a:pt x="2055" y="1512"/>
                    </a:lnTo>
                    <a:lnTo>
                      <a:pt x="2061" y="1540"/>
                    </a:lnTo>
                    <a:lnTo>
                      <a:pt x="2065" y="1569"/>
                    </a:lnTo>
                    <a:lnTo>
                      <a:pt x="2065" y="1601"/>
                    </a:lnTo>
                    <a:lnTo>
                      <a:pt x="2063" y="1635"/>
                    </a:lnTo>
                    <a:lnTo>
                      <a:pt x="2055" y="1671"/>
                    </a:lnTo>
                    <a:lnTo>
                      <a:pt x="2042" y="1705"/>
                    </a:lnTo>
                    <a:lnTo>
                      <a:pt x="2023" y="1741"/>
                    </a:lnTo>
                    <a:lnTo>
                      <a:pt x="1999" y="1776"/>
                    </a:lnTo>
                    <a:lnTo>
                      <a:pt x="1965" y="1810"/>
                    </a:lnTo>
                    <a:lnTo>
                      <a:pt x="1921" y="1843"/>
                    </a:lnTo>
                    <a:lnTo>
                      <a:pt x="1868" y="1873"/>
                    </a:lnTo>
                    <a:lnTo>
                      <a:pt x="768" y="2419"/>
                    </a:lnTo>
                    <a:lnTo>
                      <a:pt x="764" y="2421"/>
                    </a:lnTo>
                    <a:lnTo>
                      <a:pt x="754" y="2424"/>
                    </a:lnTo>
                    <a:lnTo>
                      <a:pt x="739" y="2432"/>
                    </a:lnTo>
                    <a:lnTo>
                      <a:pt x="719" y="2440"/>
                    </a:lnTo>
                    <a:lnTo>
                      <a:pt x="694" y="2447"/>
                    </a:lnTo>
                    <a:lnTo>
                      <a:pt x="664" y="2455"/>
                    </a:lnTo>
                    <a:lnTo>
                      <a:pt x="632" y="2460"/>
                    </a:lnTo>
                    <a:lnTo>
                      <a:pt x="597" y="2466"/>
                    </a:lnTo>
                    <a:lnTo>
                      <a:pt x="562" y="2468"/>
                    </a:lnTo>
                    <a:lnTo>
                      <a:pt x="524" y="2466"/>
                    </a:lnTo>
                    <a:lnTo>
                      <a:pt x="486" y="2458"/>
                    </a:lnTo>
                    <a:lnTo>
                      <a:pt x="446" y="2447"/>
                    </a:lnTo>
                    <a:lnTo>
                      <a:pt x="408" y="2430"/>
                    </a:lnTo>
                    <a:lnTo>
                      <a:pt x="372" y="2406"/>
                    </a:lnTo>
                    <a:lnTo>
                      <a:pt x="338" y="2373"/>
                    </a:lnTo>
                    <a:lnTo>
                      <a:pt x="306" y="2332"/>
                    </a:lnTo>
                    <a:lnTo>
                      <a:pt x="276" y="2283"/>
                    </a:lnTo>
                    <a:lnTo>
                      <a:pt x="236" y="2201"/>
                    </a:lnTo>
                    <a:lnTo>
                      <a:pt x="199" y="2126"/>
                    </a:lnTo>
                    <a:lnTo>
                      <a:pt x="164" y="2058"/>
                    </a:lnTo>
                    <a:lnTo>
                      <a:pt x="134" y="1996"/>
                    </a:lnTo>
                    <a:lnTo>
                      <a:pt x="108" y="1943"/>
                    </a:lnTo>
                    <a:lnTo>
                      <a:pt x="85" y="1895"/>
                    </a:lnTo>
                    <a:lnTo>
                      <a:pt x="66" y="1858"/>
                    </a:lnTo>
                    <a:lnTo>
                      <a:pt x="51" y="1827"/>
                    </a:lnTo>
                    <a:lnTo>
                      <a:pt x="40" y="1805"/>
                    </a:lnTo>
                    <a:lnTo>
                      <a:pt x="34" y="1792"/>
                    </a:lnTo>
                    <a:lnTo>
                      <a:pt x="30" y="1788"/>
                    </a:lnTo>
                    <a:lnTo>
                      <a:pt x="0" y="308"/>
                    </a:lnTo>
                    <a:lnTo>
                      <a:pt x="607" y="0"/>
                    </a:lnTo>
                    <a:close/>
                  </a:path>
                </a:pathLst>
              </a:custGeom>
              <a:gradFill flip="none" rotWithShape="1">
                <a:gsLst>
                  <a:gs pos="0">
                    <a:schemeClr val="bg1"/>
                  </a:gs>
                  <a:gs pos="89000">
                    <a:schemeClr val="bg1">
                      <a:lumMod val="85000"/>
                    </a:schemeClr>
                  </a:gs>
                </a:gsLst>
                <a:lin ang="12600000" scaled="0"/>
                <a:tileRect/>
              </a:gradFill>
              <a:ln w="19050">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IN" dirty="0"/>
              </a:p>
            </p:txBody>
          </p:sp>
          <p:sp>
            <p:nvSpPr>
              <p:cNvPr id="62" name="Freeform 61"/>
              <p:cNvSpPr>
                <a:spLocks/>
              </p:cNvSpPr>
              <p:nvPr/>
            </p:nvSpPr>
            <p:spPr bwMode="auto">
              <a:xfrm>
                <a:off x="4296766" y="4302511"/>
                <a:ext cx="1765730" cy="2136644"/>
              </a:xfrm>
              <a:custGeom>
                <a:avLst/>
                <a:gdLst>
                  <a:gd name="T0" fmla="*/ 1433 w 2047"/>
                  <a:gd name="T1" fmla="*/ 0 h 2477"/>
                  <a:gd name="T2" fmla="*/ 2047 w 2047"/>
                  <a:gd name="T3" fmla="*/ 291 h 2477"/>
                  <a:gd name="T4" fmla="*/ 2027 w 2047"/>
                  <a:gd name="T5" fmla="*/ 1784 h 2477"/>
                  <a:gd name="T6" fmla="*/ 1777 w 2047"/>
                  <a:gd name="T7" fmla="*/ 2299 h 2477"/>
                  <a:gd name="T8" fmla="*/ 1775 w 2047"/>
                  <a:gd name="T9" fmla="*/ 2303 h 2477"/>
                  <a:gd name="T10" fmla="*/ 1769 w 2047"/>
                  <a:gd name="T11" fmla="*/ 2311 h 2477"/>
                  <a:gd name="T12" fmla="*/ 1762 w 2047"/>
                  <a:gd name="T13" fmla="*/ 2324 h 2477"/>
                  <a:gd name="T14" fmla="*/ 1750 w 2047"/>
                  <a:gd name="T15" fmla="*/ 2341 h 2477"/>
                  <a:gd name="T16" fmla="*/ 1737 w 2047"/>
                  <a:gd name="T17" fmla="*/ 2360 h 2477"/>
                  <a:gd name="T18" fmla="*/ 1718 w 2047"/>
                  <a:gd name="T19" fmla="*/ 2381 h 2477"/>
                  <a:gd name="T20" fmla="*/ 1698 w 2047"/>
                  <a:gd name="T21" fmla="*/ 2401 h 2477"/>
                  <a:gd name="T22" fmla="*/ 1673 w 2047"/>
                  <a:gd name="T23" fmla="*/ 2422 h 2477"/>
                  <a:gd name="T24" fmla="*/ 1645 w 2047"/>
                  <a:gd name="T25" fmla="*/ 2441 h 2477"/>
                  <a:gd name="T26" fmla="*/ 1612 w 2047"/>
                  <a:gd name="T27" fmla="*/ 2456 h 2477"/>
                  <a:gd name="T28" fmla="*/ 1577 w 2047"/>
                  <a:gd name="T29" fmla="*/ 2469 h 2477"/>
                  <a:gd name="T30" fmla="*/ 1537 w 2047"/>
                  <a:gd name="T31" fmla="*/ 2475 h 2477"/>
                  <a:gd name="T32" fmla="*/ 1493 w 2047"/>
                  <a:gd name="T33" fmla="*/ 2477 h 2477"/>
                  <a:gd name="T34" fmla="*/ 1444 w 2047"/>
                  <a:gd name="T35" fmla="*/ 2469 h 2477"/>
                  <a:gd name="T36" fmla="*/ 1393 w 2047"/>
                  <a:gd name="T37" fmla="*/ 2456 h 2477"/>
                  <a:gd name="T38" fmla="*/ 1336 w 2047"/>
                  <a:gd name="T39" fmla="*/ 2434 h 2477"/>
                  <a:gd name="T40" fmla="*/ 230 w 2047"/>
                  <a:gd name="T41" fmla="*/ 1897 h 2477"/>
                  <a:gd name="T42" fmla="*/ 228 w 2047"/>
                  <a:gd name="T43" fmla="*/ 1895 h 2477"/>
                  <a:gd name="T44" fmla="*/ 219 w 2047"/>
                  <a:gd name="T45" fmla="*/ 1889 h 2477"/>
                  <a:gd name="T46" fmla="*/ 204 w 2047"/>
                  <a:gd name="T47" fmla="*/ 1882 h 2477"/>
                  <a:gd name="T48" fmla="*/ 185 w 2047"/>
                  <a:gd name="T49" fmla="*/ 1871 h 2477"/>
                  <a:gd name="T50" fmla="*/ 164 w 2047"/>
                  <a:gd name="T51" fmla="*/ 1855 h 2477"/>
                  <a:gd name="T52" fmla="*/ 139 w 2047"/>
                  <a:gd name="T53" fmla="*/ 1837 h 2477"/>
                  <a:gd name="T54" fmla="*/ 115 w 2047"/>
                  <a:gd name="T55" fmla="*/ 1816 h 2477"/>
                  <a:gd name="T56" fmla="*/ 90 w 2047"/>
                  <a:gd name="T57" fmla="*/ 1791 h 2477"/>
                  <a:gd name="T58" fmla="*/ 66 w 2047"/>
                  <a:gd name="T59" fmla="*/ 1763 h 2477"/>
                  <a:gd name="T60" fmla="*/ 45 w 2047"/>
                  <a:gd name="T61" fmla="*/ 1733 h 2477"/>
                  <a:gd name="T62" fmla="*/ 26 w 2047"/>
                  <a:gd name="T63" fmla="*/ 1699 h 2477"/>
                  <a:gd name="T64" fmla="*/ 13 w 2047"/>
                  <a:gd name="T65" fmla="*/ 1661 h 2477"/>
                  <a:gd name="T66" fmla="*/ 3 w 2047"/>
                  <a:gd name="T67" fmla="*/ 1619 h 2477"/>
                  <a:gd name="T68" fmla="*/ 0 w 2047"/>
                  <a:gd name="T69" fmla="*/ 1576 h 2477"/>
                  <a:gd name="T70" fmla="*/ 5 w 2047"/>
                  <a:gd name="T71" fmla="*/ 1529 h 2477"/>
                  <a:gd name="T72" fmla="*/ 17 w 2047"/>
                  <a:gd name="T73" fmla="*/ 1479 h 2477"/>
                  <a:gd name="T74" fmla="*/ 39 w 2047"/>
                  <a:gd name="T75" fmla="*/ 1425 h 2477"/>
                  <a:gd name="T76" fmla="*/ 79 w 2047"/>
                  <a:gd name="T77" fmla="*/ 1343 h 2477"/>
                  <a:gd name="T78" fmla="*/ 115 w 2047"/>
                  <a:gd name="T79" fmla="*/ 1268 h 2477"/>
                  <a:gd name="T80" fmla="*/ 149 w 2047"/>
                  <a:gd name="T81" fmla="*/ 1200 h 2477"/>
                  <a:gd name="T82" fmla="*/ 179 w 2047"/>
                  <a:gd name="T83" fmla="*/ 1137 h 2477"/>
                  <a:gd name="T84" fmla="*/ 204 w 2047"/>
                  <a:gd name="T85" fmla="*/ 1085 h 2477"/>
                  <a:gd name="T86" fmla="*/ 226 w 2047"/>
                  <a:gd name="T87" fmla="*/ 1037 h 2477"/>
                  <a:gd name="T88" fmla="*/ 245 w 2047"/>
                  <a:gd name="T89" fmla="*/ 1000 h 2477"/>
                  <a:gd name="T90" fmla="*/ 260 w 2047"/>
                  <a:gd name="T91" fmla="*/ 967 h 2477"/>
                  <a:gd name="T92" fmla="*/ 272 w 2047"/>
                  <a:gd name="T93" fmla="*/ 947 h 2477"/>
                  <a:gd name="T94" fmla="*/ 277 w 2047"/>
                  <a:gd name="T95" fmla="*/ 933 h 2477"/>
                  <a:gd name="T96" fmla="*/ 279 w 2047"/>
                  <a:gd name="T97" fmla="*/ 928 h 2477"/>
                  <a:gd name="T98" fmla="*/ 1433 w 2047"/>
                  <a:gd name="T99" fmla="*/ 0 h 2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7" h="2477">
                    <a:moveTo>
                      <a:pt x="1433" y="0"/>
                    </a:moveTo>
                    <a:lnTo>
                      <a:pt x="2047" y="291"/>
                    </a:lnTo>
                    <a:lnTo>
                      <a:pt x="2027" y="1784"/>
                    </a:lnTo>
                    <a:lnTo>
                      <a:pt x="1777" y="2299"/>
                    </a:lnTo>
                    <a:lnTo>
                      <a:pt x="1775" y="2303"/>
                    </a:lnTo>
                    <a:lnTo>
                      <a:pt x="1769" y="2311"/>
                    </a:lnTo>
                    <a:lnTo>
                      <a:pt x="1762" y="2324"/>
                    </a:lnTo>
                    <a:lnTo>
                      <a:pt x="1750" y="2341"/>
                    </a:lnTo>
                    <a:lnTo>
                      <a:pt x="1737" y="2360"/>
                    </a:lnTo>
                    <a:lnTo>
                      <a:pt x="1718" y="2381"/>
                    </a:lnTo>
                    <a:lnTo>
                      <a:pt x="1698" y="2401"/>
                    </a:lnTo>
                    <a:lnTo>
                      <a:pt x="1673" y="2422"/>
                    </a:lnTo>
                    <a:lnTo>
                      <a:pt x="1645" y="2441"/>
                    </a:lnTo>
                    <a:lnTo>
                      <a:pt x="1612" y="2456"/>
                    </a:lnTo>
                    <a:lnTo>
                      <a:pt x="1577" y="2469"/>
                    </a:lnTo>
                    <a:lnTo>
                      <a:pt x="1537" y="2475"/>
                    </a:lnTo>
                    <a:lnTo>
                      <a:pt x="1493" y="2477"/>
                    </a:lnTo>
                    <a:lnTo>
                      <a:pt x="1444" y="2469"/>
                    </a:lnTo>
                    <a:lnTo>
                      <a:pt x="1393" y="2456"/>
                    </a:lnTo>
                    <a:lnTo>
                      <a:pt x="1336" y="2434"/>
                    </a:lnTo>
                    <a:lnTo>
                      <a:pt x="230" y="1897"/>
                    </a:lnTo>
                    <a:lnTo>
                      <a:pt x="228" y="1895"/>
                    </a:lnTo>
                    <a:lnTo>
                      <a:pt x="219" y="1889"/>
                    </a:lnTo>
                    <a:lnTo>
                      <a:pt x="204" y="1882"/>
                    </a:lnTo>
                    <a:lnTo>
                      <a:pt x="185" y="1871"/>
                    </a:lnTo>
                    <a:lnTo>
                      <a:pt x="164" y="1855"/>
                    </a:lnTo>
                    <a:lnTo>
                      <a:pt x="139" y="1837"/>
                    </a:lnTo>
                    <a:lnTo>
                      <a:pt x="115" y="1816"/>
                    </a:lnTo>
                    <a:lnTo>
                      <a:pt x="90" y="1791"/>
                    </a:lnTo>
                    <a:lnTo>
                      <a:pt x="66" y="1763"/>
                    </a:lnTo>
                    <a:lnTo>
                      <a:pt x="45" y="1733"/>
                    </a:lnTo>
                    <a:lnTo>
                      <a:pt x="26" y="1699"/>
                    </a:lnTo>
                    <a:lnTo>
                      <a:pt x="13" y="1661"/>
                    </a:lnTo>
                    <a:lnTo>
                      <a:pt x="3" y="1619"/>
                    </a:lnTo>
                    <a:lnTo>
                      <a:pt x="0" y="1576"/>
                    </a:lnTo>
                    <a:lnTo>
                      <a:pt x="5" y="1529"/>
                    </a:lnTo>
                    <a:lnTo>
                      <a:pt x="17" y="1479"/>
                    </a:lnTo>
                    <a:lnTo>
                      <a:pt x="39" y="1425"/>
                    </a:lnTo>
                    <a:lnTo>
                      <a:pt x="79" y="1343"/>
                    </a:lnTo>
                    <a:lnTo>
                      <a:pt x="115" y="1268"/>
                    </a:lnTo>
                    <a:lnTo>
                      <a:pt x="149" y="1200"/>
                    </a:lnTo>
                    <a:lnTo>
                      <a:pt x="179" y="1137"/>
                    </a:lnTo>
                    <a:lnTo>
                      <a:pt x="204" y="1085"/>
                    </a:lnTo>
                    <a:lnTo>
                      <a:pt x="226" y="1037"/>
                    </a:lnTo>
                    <a:lnTo>
                      <a:pt x="245" y="1000"/>
                    </a:lnTo>
                    <a:lnTo>
                      <a:pt x="260" y="967"/>
                    </a:lnTo>
                    <a:lnTo>
                      <a:pt x="272" y="947"/>
                    </a:lnTo>
                    <a:lnTo>
                      <a:pt x="277" y="933"/>
                    </a:lnTo>
                    <a:lnTo>
                      <a:pt x="279" y="928"/>
                    </a:lnTo>
                    <a:lnTo>
                      <a:pt x="1433" y="0"/>
                    </a:lnTo>
                    <a:close/>
                  </a:path>
                </a:pathLst>
              </a:custGeom>
              <a:gradFill flip="none" rotWithShape="1">
                <a:gsLst>
                  <a:gs pos="0">
                    <a:schemeClr val="bg1"/>
                  </a:gs>
                  <a:gs pos="91000">
                    <a:schemeClr val="bg1">
                      <a:lumMod val="85000"/>
                    </a:schemeClr>
                  </a:gs>
                </a:gsLst>
                <a:lin ang="13800000" scaled="0"/>
                <a:tileRect/>
              </a:gradFill>
              <a:ln w="19050">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IN" dirty="0"/>
              </a:p>
            </p:txBody>
          </p:sp>
          <p:sp>
            <p:nvSpPr>
              <p:cNvPr id="63" name="Freeform 62"/>
              <p:cNvSpPr>
                <a:spLocks/>
              </p:cNvSpPr>
              <p:nvPr/>
            </p:nvSpPr>
            <p:spPr bwMode="auto">
              <a:xfrm>
                <a:off x="3436231" y="3371772"/>
                <a:ext cx="2065050" cy="1749339"/>
              </a:xfrm>
              <a:custGeom>
                <a:avLst/>
                <a:gdLst>
                  <a:gd name="T0" fmla="*/ 804 w 2394"/>
                  <a:gd name="T1" fmla="*/ 0 h 2028"/>
                  <a:gd name="T2" fmla="*/ 2246 w 2394"/>
                  <a:gd name="T3" fmla="*/ 339 h 2028"/>
                  <a:gd name="T4" fmla="*/ 2394 w 2394"/>
                  <a:gd name="T5" fmla="*/ 1002 h 2028"/>
                  <a:gd name="T6" fmla="*/ 1201 w 2394"/>
                  <a:gd name="T7" fmla="*/ 1903 h 2028"/>
                  <a:gd name="T8" fmla="*/ 639 w 2394"/>
                  <a:gd name="T9" fmla="*/ 2022 h 2028"/>
                  <a:gd name="T10" fmla="*/ 635 w 2394"/>
                  <a:gd name="T11" fmla="*/ 2022 h 2028"/>
                  <a:gd name="T12" fmla="*/ 626 w 2394"/>
                  <a:gd name="T13" fmla="*/ 2024 h 2028"/>
                  <a:gd name="T14" fmla="*/ 611 w 2394"/>
                  <a:gd name="T15" fmla="*/ 2026 h 2028"/>
                  <a:gd name="T16" fmla="*/ 592 w 2394"/>
                  <a:gd name="T17" fmla="*/ 2028 h 2028"/>
                  <a:gd name="T18" fmla="*/ 567 w 2394"/>
                  <a:gd name="T19" fmla="*/ 2028 h 2028"/>
                  <a:gd name="T20" fmla="*/ 539 w 2394"/>
                  <a:gd name="T21" fmla="*/ 2026 h 2028"/>
                  <a:gd name="T22" fmla="*/ 511 w 2394"/>
                  <a:gd name="T23" fmla="*/ 2022 h 2028"/>
                  <a:gd name="T24" fmla="*/ 478 w 2394"/>
                  <a:gd name="T25" fmla="*/ 2014 h 2028"/>
                  <a:gd name="T26" fmla="*/ 446 w 2394"/>
                  <a:gd name="T27" fmla="*/ 2005 h 2028"/>
                  <a:gd name="T28" fmla="*/ 414 w 2394"/>
                  <a:gd name="T29" fmla="*/ 1988 h 2028"/>
                  <a:gd name="T30" fmla="*/ 384 w 2394"/>
                  <a:gd name="T31" fmla="*/ 1967 h 2028"/>
                  <a:gd name="T32" fmla="*/ 354 w 2394"/>
                  <a:gd name="T33" fmla="*/ 1941 h 2028"/>
                  <a:gd name="T34" fmla="*/ 325 w 2394"/>
                  <a:gd name="T35" fmla="*/ 1907 h 2028"/>
                  <a:gd name="T36" fmla="*/ 301 w 2394"/>
                  <a:gd name="T37" fmla="*/ 1865 h 2028"/>
                  <a:gd name="T38" fmla="*/ 280 w 2394"/>
                  <a:gd name="T39" fmla="*/ 1816 h 2028"/>
                  <a:gd name="T40" fmla="*/ 265 w 2394"/>
                  <a:gd name="T41" fmla="*/ 1758 h 2028"/>
                  <a:gd name="T42" fmla="*/ 9 w 2394"/>
                  <a:gd name="T43" fmla="*/ 556 h 2028"/>
                  <a:gd name="T44" fmla="*/ 9 w 2394"/>
                  <a:gd name="T45" fmla="*/ 552 h 2028"/>
                  <a:gd name="T46" fmla="*/ 8 w 2394"/>
                  <a:gd name="T47" fmla="*/ 541 h 2028"/>
                  <a:gd name="T48" fmla="*/ 4 w 2394"/>
                  <a:gd name="T49" fmla="*/ 524 h 2028"/>
                  <a:gd name="T50" fmla="*/ 2 w 2394"/>
                  <a:gd name="T51" fmla="*/ 503 h 2028"/>
                  <a:gd name="T52" fmla="*/ 0 w 2394"/>
                  <a:gd name="T53" fmla="*/ 477 h 2028"/>
                  <a:gd name="T54" fmla="*/ 0 w 2394"/>
                  <a:gd name="T55" fmla="*/ 446 h 2028"/>
                  <a:gd name="T56" fmla="*/ 2 w 2394"/>
                  <a:gd name="T57" fmla="*/ 414 h 2028"/>
                  <a:gd name="T58" fmla="*/ 6 w 2394"/>
                  <a:gd name="T59" fmla="*/ 380 h 2028"/>
                  <a:gd name="T60" fmla="*/ 13 w 2394"/>
                  <a:gd name="T61" fmla="*/ 344 h 2028"/>
                  <a:gd name="T62" fmla="*/ 25 w 2394"/>
                  <a:gd name="T63" fmla="*/ 308 h 2028"/>
                  <a:gd name="T64" fmla="*/ 40 w 2394"/>
                  <a:gd name="T65" fmla="*/ 273 h 2028"/>
                  <a:gd name="T66" fmla="*/ 61 w 2394"/>
                  <a:gd name="T67" fmla="*/ 239 h 2028"/>
                  <a:gd name="T68" fmla="*/ 87 w 2394"/>
                  <a:gd name="T69" fmla="*/ 206 h 2028"/>
                  <a:gd name="T70" fmla="*/ 121 w 2394"/>
                  <a:gd name="T71" fmla="*/ 176 h 2028"/>
                  <a:gd name="T72" fmla="*/ 161 w 2394"/>
                  <a:gd name="T73" fmla="*/ 152 h 2028"/>
                  <a:gd name="T74" fmla="*/ 208 w 2394"/>
                  <a:gd name="T75" fmla="*/ 129 h 2028"/>
                  <a:gd name="T76" fmla="*/ 263 w 2394"/>
                  <a:gd name="T77" fmla="*/ 114 h 2028"/>
                  <a:gd name="T78" fmla="*/ 361 w 2394"/>
                  <a:gd name="T79" fmla="*/ 93 h 2028"/>
                  <a:gd name="T80" fmla="*/ 450 w 2394"/>
                  <a:gd name="T81" fmla="*/ 74 h 2028"/>
                  <a:gd name="T82" fmla="*/ 529 w 2394"/>
                  <a:gd name="T83" fmla="*/ 57 h 2028"/>
                  <a:gd name="T84" fmla="*/ 601 w 2394"/>
                  <a:gd name="T85" fmla="*/ 42 h 2028"/>
                  <a:gd name="T86" fmla="*/ 662 w 2394"/>
                  <a:gd name="T87" fmla="*/ 31 h 2028"/>
                  <a:gd name="T88" fmla="*/ 713 w 2394"/>
                  <a:gd name="T89" fmla="*/ 19 h 2028"/>
                  <a:gd name="T90" fmla="*/ 753 w 2394"/>
                  <a:gd name="T91" fmla="*/ 10 h 2028"/>
                  <a:gd name="T92" fmla="*/ 781 w 2394"/>
                  <a:gd name="T93" fmla="*/ 4 h 2028"/>
                  <a:gd name="T94" fmla="*/ 798 w 2394"/>
                  <a:gd name="T95" fmla="*/ 0 h 2028"/>
                  <a:gd name="T96" fmla="*/ 804 w 2394"/>
                  <a:gd name="T97" fmla="*/ 0 h 2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94" h="2028">
                    <a:moveTo>
                      <a:pt x="804" y="0"/>
                    </a:moveTo>
                    <a:lnTo>
                      <a:pt x="2246" y="339"/>
                    </a:lnTo>
                    <a:lnTo>
                      <a:pt x="2394" y="1002"/>
                    </a:lnTo>
                    <a:lnTo>
                      <a:pt x="1201" y="1903"/>
                    </a:lnTo>
                    <a:lnTo>
                      <a:pt x="639" y="2022"/>
                    </a:lnTo>
                    <a:lnTo>
                      <a:pt x="635" y="2022"/>
                    </a:lnTo>
                    <a:lnTo>
                      <a:pt x="626" y="2024"/>
                    </a:lnTo>
                    <a:lnTo>
                      <a:pt x="611" y="2026"/>
                    </a:lnTo>
                    <a:lnTo>
                      <a:pt x="592" y="2028"/>
                    </a:lnTo>
                    <a:lnTo>
                      <a:pt x="567" y="2028"/>
                    </a:lnTo>
                    <a:lnTo>
                      <a:pt x="539" y="2026"/>
                    </a:lnTo>
                    <a:lnTo>
                      <a:pt x="511" y="2022"/>
                    </a:lnTo>
                    <a:lnTo>
                      <a:pt x="478" y="2014"/>
                    </a:lnTo>
                    <a:lnTo>
                      <a:pt x="446" y="2005"/>
                    </a:lnTo>
                    <a:lnTo>
                      <a:pt x="414" y="1988"/>
                    </a:lnTo>
                    <a:lnTo>
                      <a:pt x="384" y="1967"/>
                    </a:lnTo>
                    <a:lnTo>
                      <a:pt x="354" y="1941"/>
                    </a:lnTo>
                    <a:lnTo>
                      <a:pt x="325" y="1907"/>
                    </a:lnTo>
                    <a:lnTo>
                      <a:pt x="301" y="1865"/>
                    </a:lnTo>
                    <a:lnTo>
                      <a:pt x="280" y="1816"/>
                    </a:lnTo>
                    <a:lnTo>
                      <a:pt x="265" y="1758"/>
                    </a:lnTo>
                    <a:lnTo>
                      <a:pt x="9" y="556"/>
                    </a:lnTo>
                    <a:lnTo>
                      <a:pt x="9" y="552"/>
                    </a:lnTo>
                    <a:lnTo>
                      <a:pt x="8" y="541"/>
                    </a:lnTo>
                    <a:lnTo>
                      <a:pt x="4" y="524"/>
                    </a:lnTo>
                    <a:lnTo>
                      <a:pt x="2" y="503"/>
                    </a:lnTo>
                    <a:lnTo>
                      <a:pt x="0" y="477"/>
                    </a:lnTo>
                    <a:lnTo>
                      <a:pt x="0" y="446"/>
                    </a:lnTo>
                    <a:lnTo>
                      <a:pt x="2" y="414"/>
                    </a:lnTo>
                    <a:lnTo>
                      <a:pt x="6" y="380"/>
                    </a:lnTo>
                    <a:lnTo>
                      <a:pt x="13" y="344"/>
                    </a:lnTo>
                    <a:lnTo>
                      <a:pt x="25" y="308"/>
                    </a:lnTo>
                    <a:lnTo>
                      <a:pt x="40" y="273"/>
                    </a:lnTo>
                    <a:lnTo>
                      <a:pt x="61" y="239"/>
                    </a:lnTo>
                    <a:lnTo>
                      <a:pt x="87" y="206"/>
                    </a:lnTo>
                    <a:lnTo>
                      <a:pt x="121" y="176"/>
                    </a:lnTo>
                    <a:lnTo>
                      <a:pt x="161" y="152"/>
                    </a:lnTo>
                    <a:lnTo>
                      <a:pt x="208" y="129"/>
                    </a:lnTo>
                    <a:lnTo>
                      <a:pt x="263" y="114"/>
                    </a:lnTo>
                    <a:lnTo>
                      <a:pt x="361" y="93"/>
                    </a:lnTo>
                    <a:lnTo>
                      <a:pt x="450" y="74"/>
                    </a:lnTo>
                    <a:lnTo>
                      <a:pt x="529" y="57"/>
                    </a:lnTo>
                    <a:lnTo>
                      <a:pt x="601" y="42"/>
                    </a:lnTo>
                    <a:lnTo>
                      <a:pt x="662" y="31"/>
                    </a:lnTo>
                    <a:lnTo>
                      <a:pt x="713" y="19"/>
                    </a:lnTo>
                    <a:lnTo>
                      <a:pt x="753" y="10"/>
                    </a:lnTo>
                    <a:lnTo>
                      <a:pt x="781" y="4"/>
                    </a:lnTo>
                    <a:lnTo>
                      <a:pt x="798" y="0"/>
                    </a:lnTo>
                    <a:lnTo>
                      <a:pt x="804" y="0"/>
                    </a:lnTo>
                    <a:close/>
                  </a:path>
                </a:pathLst>
              </a:custGeom>
              <a:gradFill flip="none" rotWithShape="1">
                <a:gsLst>
                  <a:gs pos="0">
                    <a:schemeClr val="bg1"/>
                  </a:gs>
                  <a:gs pos="94000">
                    <a:schemeClr val="bg1">
                      <a:lumMod val="85000"/>
                    </a:schemeClr>
                  </a:gs>
                </a:gsLst>
                <a:lin ang="9600000" scaled="0"/>
                <a:tileRect/>
              </a:gradFill>
              <a:ln w="19050">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IN" dirty="0"/>
              </a:p>
            </p:txBody>
          </p:sp>
          <p:sp>
            <p:nvSpPr>
              <p:cNvPr id="64" name="Freeform 63"/>
              <p:cNvSpPr>
                <a:spLocks/>
              </p:cNvSpPr>
              <p:nvPr/>
            </p:nvSpPr>
            <p:spPr bwMode="auto">
              <a:xfrm>
                <a:off x="3616180" y="1621570"/>
                <a:ext cx="2099554" cy="1984828"/>
              </a:xfrm>
              <a:custGeom>
                <a:avLst/>
                <a:gdLst>
                  <a:gd name="T0" fmla="*/ 1178 w 2434"/>
                  <a:gd name="T1" fmla="*/ 0 h 2301"/>
                  <a:gd name="T2" fmla="*/ 1227 w 2434"/>
                  <a:gd name="T3" fmla="*/ 4 h 2301"/>
                  <a:gd name="T4" fmla="*/ 1276 w 2434"/>
                  <a:gd name="T5" fmla="*/ 19 h 2301"/>
                  <a:gd name="T6" fmla="*/ 1329 w 2434"/>
                  <a:gd name="T7" fmla="*/ 44 h 2301"/>
                  <a:gd name="T8" fmla="*/ 1382 w 2434"/>
                  <a:gd name="T9" fmla="*/ 81 h 2301"/>
                  <a:gd name="T10" fmla="*/ 1452 w 2434"/>
                  <a:gd name="T11" fmla="*/ 140 h 2301"/>
                  <a:gd name="T12" fmla="*/ 1517 w 2434"/>
                  <a:gd name="T13" fmla="*/ 193 h 2301"/>
                  <a:gd name="T14" fmla="*/ 1575 w 2434"/>
                  <a:gd name="T15" fmla="*/ 242 h 2301"/>
                  <a:gd name="T16" fmla="*/ 1628 w 2434"/>
                  <a:gd name="T17" fmla="*/ 286 h 2301"/>
                  <a:gd name="T18" fmla="*/ 1673 w 2434"/>
                  <a:gd name="T19" fmla="*/ 323 h 2301"/>
                  <a:gd name="T20" fmla="*/ 1713 w 2434"/>
                  <a:gd name="T21" fmla="*/ 357 h 2301"/>
                  <a:gd name="T22" fmla="*/ 1747 w 2434"/>
                  <a:gd name="T23" fmla="*/ 384 h 2301"/>
                  <a:gd name="T24" fmla="*/ 1772 w 2434"/>
                  <a:gd name="T25" fmla="*/ 406 h 2301"/>
                  <a:gd name="T26" fmla="*/ 1791 w 2434"/>
                  <a:gd name="T27" fmla="*/ 422 h 2301"/>
                  <a:gd name="T28" fmla="*/ 1804 w 2434"/>
                  <a:gd name="T29" fmla="*/ 431 h 2301"/>
                  <a:gd name="T30" fmla="*/ 1808 w 2434"/>
                  <a:gd name="T31" fmla="*/ 435 h 2301"/>
                  <a:gd name="T32" fmla="*/ 2434 w 2434"/>
                  <a:gd name="T33" fmla="*/ 1774 h 2301"/>
                  <a:gd name="T34" fmla="*/ 2004 w 2434"/>
                  <a:gd name="T35" fmla="*/ 2301 h 2301"/>
                  <a:gd name="T36" fmla="*/ 558 w 2434"/>
                  <a:gd name="T37" fmla="*/ 1925 h 2301"/>
                  <a:gd name="T38" fmla="*/ 117 w 2434"/>
                  <a:gd name="T39" fmla="*/ 1559 h 2301"/>
                  <a:gd name="T40" fmla="*/ 113 w 2434"/>
                  <a:gd name="T41" fmla="*/ 1557 h 2301"/>
                  <a:gd name="T42" fmla="*/ 106 w 2434"/>
                  <a:gd name="T43" fmla="*/ 1549 h 2301"/>
                  <a:gd name="T44" fmla="*/ 93 w 2434"/>
                  <a:gd name="T45" fmla="*/ 1536 h 2301"/>
                  <a:gd name="T46" fmla="*/ 78 w 2434"/>
                  <a:gd name="T47" fmla="*/ 1519 h 2301"/>
                  <a:gd name="T48" fmla="*/ 62 w 2434"/>
                  <a:gd name="T49" fmla="*/ 1498 h 2301"/>
                  <a:gd name="T50" fmla="*/ 45 w 2434"/>
                  <a:gd name="T51" fmla="*/ 1474 h 2301"/>
                  <a:gd name="T52" fmla="*/ 28 w 2434"/>
                  <a:gd name="T53" fmla="*/ 1446 h 2301"/>
                  <a:gd name="T54" fmla="*/ 15 w 2434"/>
                  <a:gd name="T55" fmla="*/ 1412 h 2301"/>
                  <a:gd name="T56" fmla="*/ 6 w 2434"/>
                  <a:gd name="T57" fmla="*/ 1376 h 2301"/>
                  <a:gd name="T58" fmla="*/ 0 w 2434"/>
                  <a:gd name="T59" fmla="*/ 1338 h 2301"/>
                  <a:gd name="T60" fmla="*/ 2 w 2434"/>
                  <a:gd name="T61" fmla="*/ 1294 h 2301"/>
                  <a:gd name="T62" fmla="*/ 9 w 2434"/>
                  <a:gd name="T63" fmla="*/ 1249 h 2301"/>
                  <a:gd name="T64" fmla="*/ 27 w 2434"/>
                  <a:gd name="T65" fmla="*/ 1202 h 2301"/>
                  <a:gd name="T66" fmla="*/ 55 w 2434"/>
                  <a:gd name="T67" fmla="*/ 1153 h 2301"/>
                  <a:gd name="T68" fmla="*/ 93 w 2434"/>
                  <a:gd name="T69" fmla="*/ 1102 h 2301"/>
                  <a:gd name="T70" fmla="*/ 877 w 2434"/>
                  <a:gd name="T71" fmla="*/ 155 h 2301"/>
                  <a:gd name="T72" fmla="*/ 881 w 2434"/>
                  <a:gd name="T73" fmla="*/ 151 h 2301"/>
                  <a:gd name="T74" fmla="*/ 891 w 2434"/>
                  <a:gd name="T75" fmla="*/ 142 h 2301"/>
                  <a:gd name="T76" fmla="*/ 904 w 2434"/>
                  <a:gd name="T77" fmla="*/ 127 h 2301"/>
                  <a:gd name="T78" fmla="*/ 925 w 2434"/>
                  <a:gd name="T79" fmla="*/ 108 h 2301"/>
                  <a:gd name="T80" fmla="*/ 949 w 2434"/>
                  <a:gd name="T81" fmla="*/ 87 h 2301"/>
                  <a:gd name="T82" fmla="*/ 978 w 2434"/>
                  <a:gd name="T83" fmla="*/ 66 h 2301"/>
                  <a:gd name="T84" fmla="*/ 1012 w 2434"/>
                  <a:gd name="T85" fmla="*/ 46 h 2301"/>
                  <a:gd name="T86" fmla="*/ 1049 w 2434"/>
                  <a:gd name="T87" fmla="*/ 27 h 2301"/>
                  <a:gd name="T88" fmla="*/ 1089 w 2434"/>
                  <a:gd name="T89" fmla="*/ 12 h 2301"/>
                  <a:gd name="T90" fmla="*/ 1133 w 2434"/>
                  <a:gd name="T91" fmla="*/ 2 h 2301"/>
                  <a:gd name="T92" fmla="*/ 1178 w 2434"/>
                  <a:gd name="T93" fmla="*/ 0 h 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34" h="2301">
                    <a:moveTo>
                      <a:pt x="1178" y="0"/>
                    </a:moveTo>
                    <a:lnTo>
                      <a:pt x="1227" y="4"/>
                    </a:lnTo>
                    <a:lnTo>
                      <a:pt x="1276" y="19"/>
                    </a:lnTo>
                    <a:lnTo>
                      <a:pt x="1329" y="44"/>
                    </a:lnTo>
                    <a:lnTo>
                      <a:pt x="1382" y="81"/>
                    </a:lnTo>
                    <a:lnTo>
                      <a:pt x="1452" y="140"/>
                    </a:lnTo>
                    <a:lnTo>
                      <a:pt x="1517" y="193"/>
                    </a:lnTo>
                    <a:lnTo>
                      <a:pt x="1575" y="242"/>
                    </a:lnTo>
                    <a:lnTo>
                      <a:pt x="1628" y="286"/>
                    </a:lnTo>
                    <a:lnTo>
                      <a:pt x="1673" y="323"/>
                    </a:lnTo>
                    <a:lnTo>
                      <a:pt x="1713" y="357"/>
                    </a:lnTo>
                    <a:lnTo>
                      <a:pt x="1747" y="384"/>
                    </a:lnTo>
                    <a:lnTo>
                      <a:pt x="1772" y="406"/>
                    </a:lnTo>
                    <a:lnTo>
                      <a:pt x="1791" y="422"/>
                    </a:lnTo>
                    <a:lnTo>
                      <a:pt x="1804" y="431"/>
                    </a:lnTo>
                    <a:lnTo>
                      <a:pt x="1808" y="435"/>
                    </a:lnTo>
                    <a:lnTo>
                      <a:pt x="2434" y="1774"/>
                    </a:lnTo>
                    <a:lnTo>
                      <a:pt x="2004" y="2301"/>
                    </a:lnTo>
                    <a:lnTo>
                      <a:pt x="558" y="1925"/>
                    </a:lnTo>
                    <a:lnTo>
                      <a:pt x="117" y="1559"/>
                    </a:lnTo>
                    <a:lnTo>
                      <a:pt x="113" y="1557"/>
                    </a:lnTo>
                    <a:lnTo>
                      <a:pt x="106" y="1549"/>
                    </a:lnTo>
                    <a:lnTo>
                      <a:pt x="93" y="1536"/>
                    </a:lnTo>
                    <a:lnTo>
                      <a:pt x="78" y="1519"/>
                    </a:lnTo>
                    <a:lnTo>
                      <a:pt x="62" y="1498"/>
                    </a:lnTo>
                    <a:lnTo>
                      <a:pt x="45" y="1474"/>
                    </a:lnTo>
                    <a:lnTo>
                      <a:pt x="28" y="1446"/>
                    </a:lnTo>
                    <a:lnTo>
                      <a:pt x="15" y="1412"/>
                    </a:lnTo>
                    <a:lnTo>
                      <a:pt x="6" y="1376"/>
                    </a:lnTo>
                    <a:lnTo>
                      <a:pt x="0" y="1338"/>
                    </a:lnTo>
                    <a:lnTo>
                      <a:pt x="2" y="1294"/>
                    </a:lnTo>
                    <a:lnTo>
                      <a:pt x="9" y="1249"/>
                    </a:lnTo>
                    <a:lnTo>
                      <a:pt x="27" y="1202"/>
                    </a:lnTo>
                    <a:lnTo>
                      <a:pt x="55" y="1153"/>
                    </a:lnTo>
                    <a:lnTo>
                      <a:pt x="93" y="1102"/>
                    </a:lnTo>
                    <a:lnTo>
                      <a:pt x="877" y="155"/>
                    </a:lnTo>
                    <a:lnTo>
                      <a:pt x="881" y="151"/>
                    </a:lnTo>
                    <a:lnTo>
                      <a:pt x="891" y="142"/>
                    </a:lnTo>
                    <a:lnTo>
                      <a:pt x="904" y="127"/>
                    </a:lnTo>
                    <a:lnTo>
                      <a:pt x="925" y="108"/>
                    </a:lnTo>
                    <a:lnTo>
                      <a:pt x="949" y="87"/>
                    </a:lnTo>
                    <a:lnTo>
                      <a:pt x="978" y="66"/>
                    </a:lnTo>
                    <a:lnTo>
                      <a:pt x="1012" y="46"/>
                    </a:lnTo>
                    <a:lnTo>
                      <a:pt x="1049" y="27"/>
                    </a:lnTo>
                    <a:lnTo>
                      <a:pt x="1089" y="12"/>
                    </a:lnTo>
                    <a:lnTo>
                      <a:pt x="1133" y="2"/>
                    </a:lnTo>
                    <a:lnTo>
                      <a:pt x="1178" y="0"/>
                    </a:lnTo>
                    <a:close/>
                  </a:path>
                </a:pathLst>
              </a:custGeom>
              <a:gradFill flip="none" rotWithShape="1">
                <a:gsLst>
                  <a:gs pos="0">
                    <a:schemeClr val="bg1"/>
                  </a:gs>
                  <a:gs pos="93000">
                    <a:schemeClr val="bg1">
                      <a:lumMod val="85000"/>
                    </a:schemeClr>
                  </a:gs>
                </a:gsLst>
                <a:lin ang="12000000" scaled="0"/>
                <a:tileRect/>
              </a:gradFill>
              <a:ln w="19050">
                <a:solidFill>
                  <a:schemeClr val="bg1"/>
                </a:solidFill>
                <a:prstDash val="solid"/>
                <a:round/>
                <a:headEnd/>
                <a:tailEnd/>
              </a:ln>
              <a:effectLst/>
            </p:spPr>
            <p:txBody>
              <a:bodyPr vert="horz" wrap="square" lIns="91440" tIns="45720" rIns="91440" bIns="45720" numCol="1" anchor="t" anchorCtr="0" compatLnSpc="1">
                <a:prstTxWarp prst="textNoShape">
                  <a:avLst/>
                </a:prstTxWarp>
              </a:bodyPr>
              <a:lstStyle/>
              <a:p>
                <a:endParaRPr lang="en-IN" dirty="0"/>
              </a:p>
            </p:txBody>
          </p:sp>
        </p:grpSp>
        <p:sp>
          <p:nvSpPr>
            <p:cNvPr id="65" name="Freeform 64"/>
            <p:cNvSpPr>
              <a:spLocks/>
            </p:cNvSpPr>
            <p:nvPr/>
          </p:nvSpPr>
          <p:spPr bwMode="auto">
            <a:xfrm>
              <a:off x="4035847" y="2827320"/>
              <a:ext cx="734046" cy="773037"/>
            </a:xfrm>
            <a:custGeom>
              <a:avLst/>
              <a:gdLst>
                <a:gd name="T0" fmla="*/ 344 w 866"/>
                <a:gd name="T1" fmla="*/ 0 h 912"/>
                <a:gd name="T2" fmla="*/ 371 w 866"/>
                <a:gd name="T3" fmla="*/ 5 h 912"/>
                <a:gd name="T4" fmla="*/ 395 w 866"/>
                <a:gd name="T5" fmla="*/ 18 h 912"/>
                <a:gd name="T6" fmla="*/ 416 w 866"/>
                <a:gd name="T7" fmla="*/ 37 h 912"/>
                <a:gd name="T8" fmla="*/ 842 w 866"/>
                <a:gd name="T9" fmla="*/ 547 h 912"/>
                <a:gd name="T10" fmla="*/ 857 w 866"/>
                <a:gd name="T11" fmla="*/ 572 h 912"/>
                <a:gd name="T12" fmla="*/ 864 w 866"/>
                <a:gd name="T13" fmla="*/ 598 h 912"/>
                <a:gd name="T14" fmla="*/ 866 w 866"/>
                <a:gd name="T15" fmla="*/ 625 h 912"/>
                <a:gd name="T16" fmla="*/ 861 w 866"/>
                <a:gd name="T17" fmla="*/ 651 h 912"/>
                <a:gd name="T18" fmla="*/ 847 w 866"/>
                <a:gd name="T19" fmla="*/ 676 h 912"/>
                <a:gd name="T20" fmla="*/ 828 w 866"/>
                <a:gd name="T21" fmla="*/ 697 h 912"/>
                <a:gd name="T22" fmla="*/ 600 w 866"/>
                <a:gd name="T23" fmla="*/ 887 h 912"/>
                <a:gd name="T24" fmla="*/ 577 w 866"/>
                <a:gd name="T25" fmla="*/ 903 h 912"/>
                <a:gd name="T26" fmla="*/ 550 w 866"/>
                <a:gd name="T27" fmla="*/ 910 h 912"/>
                <a:gd name="T28" fmla="*/ 522 w 866"/>
                <a:gd name="T29" fmla="*/ 912 h 912"/>
                <a:gd name="T30" fmla="*/ 496 w 866"/>
                <a:gd name="T31" fmla="*/ 906 h 912"/>
                <a:gd name="T32" fmla="*/ 471 w 866"/>
                <a:gd name="T33" fmla="*/ 893 h 912"/>
                <a:gd name="T34" fmla="*/ 450 w 866"/>
                <a:gd name="T35" fmla="*/ 874 h 912"/>
                <a:gd name="T36" fmla="*/ 25 w 866"/>
                <a:gd name="T37" fmla="*/ 364 h 912"/>
                <a:gd name="T38" fmla="*/ 10 w 866"/>
                <a:gd name="T39" fmla="*/ 340 h 912"/>
                <a:gd name="T40" fmla="*/ 2 w 866"/>
                <a:gd name="T41" fmla="*/ 313 h 912"/>
                <a:gd name="T42" fmla="*/ 0 w 866"/>
                <a:gd name="T43" fmla="*/ 287 h 912"/>
                <a:gd name="T44" fmla="*/ 6 w 866"/>
                <a:gd name="T45" fmla="*/ 260 h 912"/>
                <a:gd name="T46" fmla="*/ 19 w 866"/>
                <a:gd name="T47" fmla="*/ 236 h 912"/>
                <a:gd name="T48" fmla="*/ 38 w 866"/>
                <a:gd name="T49" fmla="*/ 215 h 912"/>
                <a:gd name="T50" fmla="*/ 267 w 866"/>
                <a:gd name="T51" fmla="*/ 24 h 912"/>
                <a:gd name="T52" fmla="*/ 291 w 866"/>
                <a:gd name="T53" fmla="*/ 9 h 912"/>
                <a:gd name="T54" fmla="*/ 318 w 866"/>
                <a:gd name="T55" fmla="*/ 1 h 912"/>
                <a:gd name="T56" fmla="*/ 344 w 866"/>
                <a:gd name="T57" fmla="*/ 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6" h="912">
                  <a:moveTo>
                    <a:pt x="344" y="0"/>
                  </a:moveTo>
                  <a:lnTo>
                    <a:pt x="371" y="5"/>
                  </a:lnTo>
                  <a:lnTo>
                    <a:pt x="395" y="18"/>
                  </a:lnTo>
                  <a:lnTo>
                    <a:pt x="416" y="37"/>
                  </a:lnTo>
                  <a:lnTo>
                    <a:pt x="842" y="547"/>
                  </a:lnTo>
                  <a:lnTo>
                    <a:pt x="857" y="572"/>
                  </a:lnTo>
                  <a:lnTo>
                    <a:pt x="864" y="598"/>
                  </a:lnTo>
                  <a:lnTo>
                    <a:pt x="866" y="625"/>
                  </a:lnTo>
                  <a:lnTo>
                    <a:pt x="861" y="651"/>
                  </a:lnTo>
                  <a:lnTo>
                    <a:pt x="847" y="676"/>
                  </a:lnTo>
                  <a:lnTo>
                    <a:pt x="828" y="697"/>
                  </a:lnTo>
                  <a:lnTo>
                    <a:pt x="600" y="887"/>
                  </a:lnTo>
                  <a:lnTo>
                    <a:pt x="577" y="903"/>
                  </a:lnTo>
                  <a:lnTo>
                    <a:pt x="550" y="910"/>
                  </a:lnTo>
                  <a:lnTo>
                    <a:pt x="522" y="912"/>
                  </a:lnTo>
                  <a:lnTo>
                    <a:pt x="496" y="906"/>
                  </a:lnTo>
                  <a:lnTo>
                    <a:pt x="471" y="893"/>
                  </a:lnTo>
                  <a:lnTo>
                    <a:pt x="450" y="874"/>
                  </a:lnTo>
                  <a:lnTo>
                    <a:pt x="25" y="364"/>
                  </a:lnTo>
                  <a:lnTo>
                    <a:pt x="10" y="340"/>
                  </a:lnTo>
                  <a:lnTo>
                    <a:pt x="2" y="313"/>
                  </a:lnTo>
                  <a:lnTo>
                    <a:pt x="0" y="287"/>
                  </a:lnTo>
                  <a:lnTo>
                    <a:pt x="6" y="260"/>
                  </a:lnTo>
                  <a:lnTo>
                    <a:pt x="19" y="236"/>
                  </a:lnTo>
                  <a:lnTo>
                    <a:pt x="38" y="215"/>
                  </a:lnTo>
                  <a:lnTo>
                    <a:pt x="267" y="24"/>
                  </a:lnTo>
                  <a:lnTo>
                    <a:pt x="291" y="9"/>
                  </a:lnTo>
                  <a:lnTo>
                    <a:pt x="318" y="1"/>
                  </a:lnTo>
                  <a:lnTo>
                    <a:pt x="34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66" name="Freeform 65"/>
            <p:cNvSpPr>
              <a:spLocks/>
            </p:cNvSpPr>
            <p:nvPr/>
          </p:nvSpPr>
          <p:spPr bwMode="auto">
            <a:xfrm>
              <a:off x="4300307" y="3605444"/>
              <a:ext cx="545025" cy="783208"/>
            </a:xfrm>
            <a:custGeom>
              <a:avLst/>
              <a:gdLst>
                <a:gd name="T0" fmla="*/ 240 w 643"/>
                <a:gd name="T1" fmla="*/ 0 h 924"/>
                <a:gd name="T2" fmla="*/ 269 w 643"/>
                <a:gd name="T3" fmla="*/ 2 h 924"/>
                <a:gd name="T4" fmla="*/ 560 w 643"/>
                <a:gd name="T5" fmla="*/ 64 h 924"/>
                <a:gd name="T6" fmla="*/ 586 w 643"/>
                <a:gd name="T7" fmla="*/ 73 h 924"/>
                <a:gd name="T8" fmla="*/ 609 w 643"/>
                <a:gd name="T9" fmla="*/ 90 h 924"/>
                <a:gd name="T10" fmla="*/ 626 w 643"/>
                <a:gd name="T11" fmla="*/ 111 h 924"/>
                <a:gd name="T12" fmla="*/ 639 w 643"/>
                <a:gd name="T13" fmla="*/ 136 h 924"/>
                <a:gd name="T14" fmla="*/ 643 w 643"/>
                <a:gd name="T15" fmla="*/ 162 h 924"/>
                <a:gd name="T16" fmla="*/ 641 w 643"/>
                <a:gd name="T17" fmla="*/ 191 h 924"/>
                <a:gd name="T18" fmla="*/ 499 w 643"/>
                <a:gd name="T19" fmla="*/ 839 h 924"/>
                <a:gd name="T20" fmla="*/ 490 w 643"/>
                <a:gd name="T21" fmla="*/ 867 h 924"/>
                <a:gd name="T22" fmla="*/ 475 w 643"/>
                <a:gd name="T23" fmla="*/ 888 h 924"/>
                <a:gd name="T24" fmla="*/ 454 w 643"/>
                <a:gd name="T25" fmla="*/ 907 h 924"/>
                <a:gd name="T26" fmla="*/ 429 w 643"/>
                <a:gd name="T27" fmla="*/ 918 h 924"/>
                <a:gd name="T28" fmla="*/ 403 w 643"/>
                <a:gd name="T29" fmla="*/ 924 h 924"/>
                <a:gd name="T30" fmla="*/ 375 w 643"/>
                <a:gd name="T31" fmla="*/ 920 h 924"/>
                <a:gd name="T32" fmla="*/ 83 w 643"/>
                <a:gd name="T33" fmla="*/ 857 h 924"/>
                <a:gd name="T34" fmla="*/ 57 w 643"/>
                <a:gd name="T35" fmla="*/ 848 h 924"/>
                <a:gd name="T36" fmla="*/ 34 w 643"/>
                <a:gd name="T37" fmla="*/ 831 h 924"/>
                <a:gd name="T38" fmla="*/ 15 w 643"/>
                <a:gd name="T39" fmla="*/ 810 h 924"/>
                <a:gd name="T40" fmla="*/ 4 w 643"/>
                <a:gd name="T41" fmla="*/ 786 h 924"/>
                <a:gd name="T42" fmla="*/ 0 w 643"/>
                <a:gd name="T43" fmla="*/ 759 h 924"/>
                <a:gd name="T44" fmla="*/ 2 w 643"/>
                <a:gd name="T45" fmla="*/ 731 h 924"/>
                <a:gd name="T46" fmla="*/ 142 w 643"/>
                <a:gd name="T47" fmla="*/ 83 h 924"/>
                <a:gd name="T48" fmla="*/ 153 w 643"/>
                <a:gd name="T49" fmla="*/ 56 h 924"/>
                <a:gd name="T50" fmla="*/ 168 w 643"/>
                <a:gd name="T51" fmla="*/ 34 h 924"/>
                <a:gd name="T52" fmla="*/ 189 w 643"/>
                <a:gd name="T53" fmla="*/ 15 h 924"/>
                <a:gd name="T54" fmla="*/ 214 w 643"/>
                <a:gd name="T55" fmla="*/ 4 h 924"/>
                <a:gd name="T56" fmla="*/ 240 w 643"/>
                <a:gd name="T57" fmla="*/ 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3" h="924">
                  <a:moveTo>
                    <a:pt x="240" y="0"/>
                  </a:moveTo>
                  <a:lnTo>
                    <a:pt x="269" y="2"/>
                  </a:lnTo>
                  <a:lnTo>
                    <a:pt x="560" y="64"/>
                  </a:lnTo>
                  <a:lnTo>
                    <a:pt x="586" y="73"/>
                  </a:lnTo>
                  <a:lnTo>
                    <a:pt x="609" y="90"/>
                  </a:lnTo>
                  <a:lnTo>
                    <a:pt x="626" y="111"/>
                  </a:lnTo>
                  <a:lnTo>
                    <a:pt x="639" y="136"/>
                  </a:lnTo>
                  <a:lnTo>
                    <a:pt x="643" y="162"/>
                  </a:lnTo>
                  <a:lnTo>
                    <a:pt x="641" y="191"/>
                  </a:lnTo>
                  <a:lnTo>
                    <a:pt x="499" y="839"/>
                  </a:lnTo>
                  <a:lnTo>
                    <a:pt x="490" y="867"/>
                  </a:lnTo>
                  <a:lnTo>
                    <a:pt x="475" y="888"/>
                  </a:lnTo>
                  <a:lnTo>
                    <a:pt x="454" y="907"/>
                  </a:lnTo>
                  <a:lnTo>
                    <a:pt x="429" y="918"/>
                  </a:lnTo>
                  <a:lnTo>
                    <a:pt x="403" y="924"/>
                  </a:lnTo>
                  <a:lnTo>
                    <a:pt x="375" y="920"/>
                  </a:lnTo>
                  <a:lnTo>
                    <a:pt x="83" y="857"/>
                  </a:lnTo>
                  <a:lnTo>
                    <a:pt x="57" y="848"/>
                  </a:lnTo>
                  <a:lnTo>
                    <a:pt x="34" y="831"/>
                  </a:lnTo>
                  <a:lnTo>
                    <a:pt x="15" y="810"/>
                  </a:lnTo>
                  <a:lnTo>
                    <a:pt x="4" y="786"/>
                  </a:lnTo>
                  <a:lnTo>
                    <a:pt x="0" y="759"/>
                  </a:lnTo>
                  <a:lnTo>
                    <a:pt x="2" y="731"/>
                  </a:lnTo>
                  <a:lnTo>
                    <a:pt x="142" y="83"/>
                  </a:lnTo>
                  <a:lnTo>
                    <a:pt x="153" y="56"/>
                  </a:lnTo>
                  <a:lnTo>
                    <a:pt x="168" y="34"/>
                  </a:lnTo>
                  <a:lnTo>
                    <a:pt x="189" y="15"/>
                  </a:lnTo>
                  <a:lnTo>
                    <a:pt x="214" y="4"/>
                  </a:lnTo>
                  <a:lnTo>
                    <a:pt x="24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67" name="Freeform 66"/>
            <p:cNvSpPr>
              <a:spLocks/>
            </p:cNvSpPr>
            <p:nvPr/>
          </p:nvSpPr>
          <p:spPr bwMode="auto">
            <a:xfrm>
              <a:off x="3670519" y="4297109"/>
              <a:ext cx="796771" cy="655217"/>
            </a:xfrm>
            <a:custGeom>
              <a:avLst/>
              <a:gdLst>
                <a:gd name="T0" fmla="*/ 709 w 940"/>
                <a:gd name="T1" fmla="*/ 0 h 773"/>
                <a:gd name="T2" fmla="*/ 736 w 940"/>
                <a:gd name="T3" fmla="*/ 6 h 773"/>
                <a:gd name="T4" fmla="*/ 760 w 940"/>
                <a:gd name="T5" fmla="*/ 17 h 773"/>
                <a:gd name="T6" fmla="*/ 781 w 940"/>
                <a:gd name="T7" fmla="*/ 36 h 773"/>
                <a:gd name="T8" fmla="*/ 798 w 940"/>
                <a:gd name="T9" fmla="*/ 58 h 773"/>
                <a:gd name="T10" fmla="*/ 930 w 940"/>
                <a:gd name="T11" fmla="*/ 325 h 773"/>
                <a:gd name="T12" fmla="*/ 938 w 940"/>
                <a:gd name="T13" fmla="*/ 351 h 773"/>
                <a:gd name="T14" fmla="*/ 940 w 940"/>
                <a:gd name="T15" fmla="*/ 380 h 773"/>
                <a:gd name="T16" fmla="*/ 934 w 940"/>
                <a:gd name="T17" fmla="*/ 406 h 773"/>
                <a:gd name="T18" fmla="*/ 923 w 940"/>
                <a:gd name="T19" fmla="*/ 431 h 773"/>
                <a:gd name="T20" fmla="*/ 906 w 940"/>
                <a:gd name="T21" fmla="*/ 451 h 773"/>
                <a:gd name="T22" fmla="*/ 881 w 940"/>
                <a:gd name="T23" fmla="*/ 468 h 773"/>
                <a:gd name="T24" fmla="*/ 286 w 940"/>
                <a:gd name="T25" fmla="*/ 763 h 773"/>
                <a:gd name="T26" fmla="*/ 259 w 940"/>
                <a:gd name="T27" fmla="*/ 771 h 773"/>
                <a:gd name="T28" fmla="*/ 233 w 940"/>
                <a:gd name="T29" fmla="*/ 773 h 773"/>
                <a:gd name="T30" fmla="*/ 204 w 940"/>
                <a:gd name="T31" fmla="*/ 769 h 773"/>
                <a:gd name="T32" fmla="*/ 182 w 940"/>
                <a:gd name="T33" fmla="*/ 756 h 773"/>
                <a:gd name="T34" fmla="*/ 159 w 940"/>
                <a:gd name="T35" fmla="*/ 739 h 773"/>
                <a:gd name="T36" fmla="*/ 144 w 940"/>
                <a:gd name="T37" fmla="*/ 714 h 773"/>
                <a:gd name="T38" fmla="*/ 11 w 940"/>
                <a:gd name="T39" fmla="*/ 448 h 773"/>
                <a:gd name="T40" fmla="*/ 2 w 940"/>
                <a:gd name="T41" fmla="*/ 421 h 773"/>
                <a:gd name="T42" fmla="*/ 0 w 940"/>
                <a:gd name="T43" fmla="*/ 393 h 773"/>
                <a:gd name="T44" fmla="*/ 6 w 940"/>
                <a:gd name="T45" fmla="*/ 366 h 773"/>
                <a:gd name="T46" fmla="*/ 19 w 940"/>
                <a:gd name="T47" fmla="*/ 342 h 773"/>
                <a:gd name="T48" fmla="*/ 36 w 940"/>
                <a:gd name="T49" fmla="*/ 321 h 773"/>
                <a:gd name="T50" fmla="*/ 59 w 940"/>
                <a:gd name="T51" fmla="*/ 306 h 773"/>
                <a:gd name="T52" fmla="*/ 654 w 940"/>
                <a:gd name="T53" fmla="*/ 11 h 773"/>
                <a:gd name="T54" fmla="*/ 681 w 940"/>
                <a:gd name="T55" fmla="*/ 2 h 773"/>
                <a:gd name="T56" fmla="*/ 709 w 940"/>
                <a:gd name="T57"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0" h="773">
                  <a:moveTo>
                    <a:pt x="709" y="0"/>
                  </a:moveTo>
                  <a:lnTo>
                    <a:pt x="736" y="6"/>
                  </a:lnTo>
                  <a:lnTo>
                    <a:pt x="760" y="17"/>
                  </a:lnTo>
                  <a:lnTo>
                    <a:pt x="781" y="36"/>
                  </a:lnTo>
                  <a:lnTo>
                    <a:pt x="798" y="58"/>
                  </a:lnTo>
                  <a:lnTo>
                    <a:pt x="930" y="325"/>
                  </a:lnTo>
                  <a:lnTo>
                    <a:pt x="938" y="351"/>
                  </a:lnTo>
                  <a:lnTo>
                    <a:pt x="940" y="380"/>
                  </a:lnTo>
                  <a:lnTo>
                    <a:pt x="934" y="406"/>
                  </a:lnTo>
                  <a:lnTo>
                    <a:pt x="923" y="431"/>
                  </a:lnTo>
                  <a:lnTo>
                    <a:pt x="906" y="451"/>
                  </a:lnTo>
                  <a:lnTo>
                    <a:pt x="881" y="468"/>
                  </a:lnTo>
                  <a:lnTo>
                    <a:pt x="286" y="763"/>
                  </a:lnTo>
                  <a:lnTo>
                    <a:pt x="259" y="771"/>
                  </a:lnTo>
                  <a:lnTo>
                    <a:pt x="233" y="773"/>
                  </a:lnTo>
                  <a:lnTo>
                    <a:pt x="204" y="769"/>
                  </a:lnTo>
                  <a:lnTo>
                    <a:pt x="182" y="756"/>
                  </a:lnTo>
                  <a:lnTo>
                    <a:pt x="159" y="739"/>
                  </a:lnTo>
                  <a:lnTo>
                    <a:pt x="144" y="714"/>
                  </a:lnTo>
                  <a:lnTo>
                    <a:pt x="11" y="448"/>
                  </a:lnTo>
                  <a:lnTo>
                    <a:pt x="2" y="421"/>
                  </a:lnTo>
                  <a:lnTo>
                    <a:pt x="0" y="393"/>
                  </a:lnTo>
                  <a:lnTo>
                    <a:pt x="6" y="366"/>
                  </a:lnTo>
                  <a:lnTo>
                    <a:pt x="19" y="342"/>
                  </a:lnTo>
                  <a:lnTo>
                    <a:pt x="36" y="321"/>
                  </a:lnTo>
                  <a:lnTo>
                    <a:pt x="59" y="306"/>
                  </a:lnTo>
                  <a:lnTo>
                    <a:pt x="654" y="11"/>
                  </a:lnTo>
                  <a:lnTo>
                    <a:pt x="681" y="2"/>
                  </a:lnTo>
                  <a:lnTo>
                    <a:pt x="709"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68" name="Freeform 67"/>
            <p:cNvSpPr>
              <a:spLocks/>
            </p:cNvSpPr>
            <p:nvPr/>
          </p:nvSpPr>
          <p:spPr bwMode="auto">
            <a:xfrm>
              <a:off x="2872052" y="4313215"/>
              <a:ext cx="796771" cy="651827"/>
            </a:xfrm>
            <a:custGeom>
              <a:avLst/>
              <a:gdLst>
                <a:gd name="T0" fmla="*/ 227 w 940"/>
                <a:gd name="T1" fmla="*/ 0 h 769"/>
                <a:gd name="T2" fmla="*/ 256 w 940"/>
                <a:gd name="T3" fmla="*/ 2 h 769"/>
                <a:gd name="T4" fmla="*/ 282 w 940"/>
                <a:gd name="T5" fmla="*/ 9 h 769"/>
                <a:gd name="T6" fmla="*/ 880 w 940"/>
                <a:gd name="T7" fmla="*/ 300 h 769"/>
                <a:gd name="T8" fmla="*/ 904 w 940"/>
                <a:gd name="T9" fmla="*/ 315 h 769"/>
                <a:gd name="T10" fmla="*/ 921 w 940"/>
                <a:gd name="T11" fmla="*/ 336 h 769"/>
                <a:gd name="T12" fmla="*/ 934 w 940"/>
                <a:gd name="T13" fmla="*/ 361 h 769"/>
                <a:gd name="T14" fmla="*/ 940 w 940"/>
                <a:gd name="T15" fmla="*/ 387 h 769"/>
                <a:gd name="T16" fmla="*/ 938 w 940"/>
                <a:gd name="T17" fmla="*/ 415 h 769"/>
                <a:gd name="T18" fmla="*/ 929 w 940"/>
                <a:gd name="T19" fmla="*/ 442 h 769"/>
                <a:gd name="T20" fmla="*/ 798 w 940"/>
                <a:gd name="T21" fmla="*/ 708 h 769"/>
                <a:gd name="T22" fmla="*/ 783 w 940"/>
                <a:gd name="T23" fmla="*/ 733 h 769"/>
                <a:gd name="T24" fmla="*/ 762 w 940"/>
                <a:gd name="T25" fmla="*/ 752 h 769"/>
                <a:gd name="T26" fmla="*/ 738 w 940"/>
                <a:gd name="T27" fmla="*/ 763 h 769"/>
                <a:gd name="T28" fmla="*/ 711 w 940"/>
                <a:gd name="T29" fmla="*/ 769 h 769"/>
                <a:gd name="T30" fmla="*/ 685 w 940"/>
                <a:gd name="T31" fmla="*/ 767 h 769"/>
                <a:gd name="T32" fmla="*/ 657 w 940"/>
                <a:gd name="T33" fmla="*/ 757 h 769"/>
                <a:gd name="T34" fmla="*/ 59 w 940"/>
                <a:gd name="T35" fmla="*/ 468 h 769"/>
                <a:gd name="T36" fmla="*/ 36 w 940"/>
                <a:gd name="T37" fmla="*/ 453 h 769"/>
                <a:gd name="T38" fmla="*/ 17 w 940"/>
                <a:gd name="T39" fmla="*/ 432 h 769"/>
                <a:gd name="T40" fmla="*/ 6 w 940"/>
                <a:gd name="T41" fmla="*/ 408 h 769"/>
                <a:gd name="T42" fmla="*/ 0 w 940"/>
                <a:gd name="T43" fmla="*/ 381 h 769"/>
                <a:gd name="T44" fmla="*/ 2 w 940"/>
                <a:gd name="T45" fmla="*/ 353 h 769"/>
                <a:gd name="T46" fmla="*/ 10 w 940"/>
                <a:gd name="T47" fmla="*/ 327 h 769"/>
                <a:gd name="T48" fmla="*/ 140 w 940"/>
                <a:gd name="T49" fmla="*/ 58 h 769"/>
                <a:gd name="T50" fmla="*/ 155 w 940"/>
                <a:gd name="T51" fmla="*/ 36 h 769"/>
                <a:gd name="T52" fmla="*/ 176 w 940"/>
                <a:gd name="T53" fmla="*/ 17 h 769"/>
                <a:gd name="T54" fmla="*/ 201 w 940"/>
                <a:gd name="T55" fmla="*/ 5 h 769"/>
                <a:gd name="T56" fmla="*/ 227 w 940"/>
                <a:gd name="T5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0" h="769">
                  <a:moveTo>
                    <a:pt x="227" y="0"/>
                  </a:moveTo>
                  <a:lnTo>
                    <a:pt x="256" y="2"/>
                  </a:lnTo>
                  <a:lnTo>
                    <a:pt x="282" y="9"/>
                  </a:lnTo>
                  <a:lnTo>
                    <a:pt x="880" y="300"/>
                  </a:lnTo>
                  <a:lnTo>
                    <a:pt x="904" y="315"/>
                  </a:lnTo>
                  <a:lnTo>
                    <a:pt x="921" y="336"/>
                  </a:lnTo>
                  <a:lnTo>
                    <a:pt x="934" y="361"/>
                  </a:lnTo>
                  <a:lnTo>
                    <a:pt x="940" y="387"/>
                  </a:lnTo>
                  <a:lnTo>
                    <a:pt x="938" y="415"/>
                  </a:lnTo>
                  <a:lnTo>
                    <a:pt x="929" y="442"/>
                  </a:lnTo>
                  <a:lnTo>
                    <a:pt x="798" y="708"/>
                  </a:lnTo>
                  <a:lnTo>
                    <a:pt x="783" y="733"/>
                  </a:lnTo>
                  <a:lnTo>
                    <a:pt x="762" y="752"/>
                  </a:lnTo>
                  <a:lnTo>
                    <a:pt x="738" y="763"/>
                  </a:lnTo>
                  <a:lnTo>
                    <a:pt x="711" y="769"/>
                  </a:lnTo>
                  <a:lnTo>
                    <a:pt x="685" y="767"/>
                  </a:lnTo>
                  <a:lnTo>
                    <a:pt x="657" y="757"/>
                  </a:lnTo>
                  <a:lnTo>
                    <a:pt x="59" y="468"/>
                  </a:lnTo>
                  <a:lnTo>
                    <a:pt x="36" y="453"/>
                  </a:lnTo>
                  <a:lnTo>
                    <a:pt x="17" y="432"/>
                  </a:lnTo>
                  <a:lnTo>
                    <a:pt x="6" y="408"/>
                  </a:lnTo>
                  <a:lnTo>
                    <a:pt x="0" y="381"/>
                  </a:lnTo>
                  <a:lnTo>
                    <a:pt x="2" y="353"/>
                  </a:lnTo>
                  <a:lnTo>
                    <a:pt x="10" y="327"/>
                  </a:lnTo>
                  <a:lnTo>
                    <a:pt x="140" y="58"/>
                  </a:lnTo>
                  <a:lnTo>
                    <a:pt x="155" y="36"/>
                  </a:lnTo>
                  <a:lnTo>
                    <a:pt x="176" y="17"/>
                  </a:lnTo>
                  <a:lnTo>
                    <a:pt x="201" y="5"/>
                  </a:lnTo>
                  <a:lnTo>
                    <a:pt x="22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69" name="Freeform 68"/>
            <p:cNvSpPr>
              <a:spLocks/>
            </p:cNvSpPr>
            <p:nvPr/>
          </p:nvSpPr>
          <p:spPr bwMode="auto">
            <a:xfrm>
              <a:off x="2481296" y="3635959"/>
              <a:ext cx="543330" cy="782361"/>
            </a:xfrm>
            <a:custGeom>
              <a:avLst/>
              <a:gdLst>
                <a:gd name="T0" fmla="*/ 403 w 641"/>
                <a:gd name="T1" fmla="*/ 0 h 923"/>
                <a:gd name="T2" fmla="*/ 431 w 641"/>
                <a:gd name="T3" fmla="*/ 5 h 923"/>
                <a:gd name="T4" fmla="*/ 456 w 641"/>
                <a:gd name="T5" fmla="*/ 17 h 923"/>
                <a:gd name="T6" fmla="*/ 477 w 641"/>
                <a:gd name="T7" fmla="*/ 34 h 923"/>
                <a:gd name="T8" fmla="*/ 492 w 641"/>
                <a:gd name="T9" fmla="*/ 56 h 923"/>
                <a:gd name="T10" fmla="*/ 501 w 641"/>
                <a:gd name="T11" fmla="*/ 83 h 923"/>
                <a:gd name="T12" fmla="*/ 639 w 641"/>
                <a:gd name="T13" fmla="*/ 733 h 923"/>
                <a:gd name="T14" fmla="*/ 641 w 641"/>
                <a:gd name="T15" fmla="*/ 761 h 923"/>
                <a:gd name="T16" fmla="*/ 635 w 641"/>
                <a:gd name="T17" fmla="*/ 787 h 923"/>
                <a:gd name="T18" fmla="*/ 624 w 641"/>
                <a:gd name="T19" fmla="*/ 812 h 923"/>
                <a:gd name="T20" fmla="*/ 607 w 641"/>
                <a:gd name="T21" fmla="*/ 833 h 923"/>
                <a:gd name="T22" fmla="*/ 584 w 641"/>
                <a:gd name="T23" fmla="*/ 850 h 923"/>
                <a:gd name="T24" fmla="*/ 558 w 641"/>
                <a:gd name="T25" fmla="*/ 859 h 923"/>
                <a:gd name="T26" fmla="*/ 267 w 641"/>
                <a:gd name="T27" fmla="*/ 922 h 923"/>
                <a:gd name="T28" fmla="*/ 238 w 641"/>
                <a:gd name="T29" fmla="*/ 923 h 923"/>
                <a:gd name="T30" fmla="*/ 210 w 641"/>
                <a:gd name="T31" fmla="*/ 918 h 923"/>
                <a:gd name="T32" fmla="*/ 185 w 641"/>
                <a:gd name="T33" fmla="*/ 906 h 923"/>
                <a:gd name="T34" fmla="*/ 165 w 641"/>
                <a:gd name="T35" fmla="*/ 888 h 923"/>
                <a:gd name="T36" fmla="*/ 149 w 641"/>
                <a:gd name="T37" fmla="*/ 865 h 923"/>
                <a:gd name="T38" fmla="*/ 140 w 641"/>
                <a:gd name="T39" fmla="*/ 838 h 923"/>
                <a:gd name="T40" fmla="*/ 2 w 641"/>
                <a:gd name="T41" fmla="*/ 189 h 923"/>
                <a:gd name="T42" fmla="*/ 0 w 641"/>
                <a:gd name="T43" fmla="*/ 160 h 923"/>
                <a:gd name="T44" fmla="*/ 6 w 641"/>
                <a:gd name="T45" fmla="*/ 134 h 923"/>
                <a:gd name="T46" fmla="*/ 17 w 641"/>
                <a:gd name="T47" fmla="*/ 109 h 923"/>
                <a:gd name="T48" fmla="*/ 34 w 641"/>
                <a:gd name="T49" fmla="*/ 88 h 923"/>
                <a:gd name="T50" fmla="*/ 57 w 641"/>
                <a:gd name="T51" fmla="*/ 73 h 923"/>
                <a:gd name="T52" fmla="*/ 85 w 641"/>
                <a:gd name="T53" fmla="*/ 64 h 923"/>
                <a:gd name="T54" fmla="*/ 374 w 641"/>
                <a:gd name="T55" fmla="*/ 2 h 923"/>
                <a:gd name="T56" fmla="*/ 403 w 641"/>
                <a:gd name="T57"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1" h="923">
                  <a:moveTo>
                    <a:pt x="403" y="0"/>
                  </a:moveTo>
                  <a:lnTo>
                    <a:pt x="431" y="5"/>
                  </a:lnTo>
                  <a:lnTo>
                    <a:pt x="456" y="17"/>
                  </a:lnTo>
                  <a:lnTo>
                    <a:pt x="477" y="34"/>
                  </a:lnTo>
                  <a:lnTo>
                    <a:pt x="492" y="56"/>
                  </a:lnTo>
                  <a:lnTo>
                    <a:pt x="501" y="83"/>
                  </a:lnTo>
                  <a:lnTo>
                    <a:pt x="639" y="733"/>
                  </a:lnTo>
                  <a:lnTo>
                    <a:pt x="641" y="761"/>
                  </a:lnTo>
                  <a:lnTo>
                    <a:pt x="635" y="787"/>
                  </a:lnTo>
                  <a:lnTo>
                    <a:pt x="624" y="812"/>
                  </a:lnTo>
                  <a:lnTo>
                    <a:pt x="607" y="833"/>
                  </a:lnTo>
                  <a:lnTo>
                    <a:pt x="584" y="850"/>
                  </a:lnTo>
                  <a:lnTo>
                    <a:pt x="558" y="859"/>
                  </a:lnTo>
                  <a:lnTo>
                    <a:pt x="267" y="922"/>
                  </a:lnTo>
                  <a:lnTo>
                    <a:pt x="238" y="923"/>
                  </a:lnTo>
                  <a:lnTo>
                    <a:pt x="210" y="918"/>
                  </a:lnTo>
                  <a:lnTo>
                    <a:pt x="185" y="906"/>
                  </a:lnTo>
                  <a:lnTo>
                    <a:pt x="165" y="888"/>
                  </a:lnTo>
                  <a:lnTo>
                    <a:pt x="149" y="865"/>
                  </a:lnTo>
                  <a:lnTo>
                    <a:pt x="140" y="838"/>
                  </a:lnTo>
                  <a:lnTo>
                    <a:pt x="2" y="189"/>
                  </a:lnTo>
                  <a:lnTo>
                    <a:pt x="0" y="160"/>
                  </a:lnTo>
                  <a:lnTo>
                    <a:pt x="6" y="134"/>
                  </a:lnTo>
                  <a:lnTo>
                    <a:pt x="17" y="109"/>
                  </a:lnTo>
                  <a:lnTo>
                    <a:pt x="34" y="88"/>
                  </a:lnTo>
                  <a:lnTo>
                    <a:pt x="57" y="73"/>
                  </a:lnTo>
                  <a:lnTo>
                    <a:pt x="85" y="64"/>
                  </a:lnTo>
                  <a:lnTo>
                    <a:pt x="374" y="2"/>
                  </a:lnTo>
                  <a:lnTo>
                    <a:pt x="403"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70" name="Freeform 69"/>
            <p:cNvSpPr>
              <a:spLocks/>
            </p:cNvSpPr>
            <p:nvPr/>
          </p:nvSpPr>
          <p:spPr bwMode="auto">
            <a:xfrm>
              <a:off x="2556735" y="2844273"/>
              <a:ext cx="734046" cy="773885"/>
            </a:xfrm>
            <a:custGeom>
              <a:avLst/>
              <a:gdLst>
                <a:gd name="T0" fmla="*/ 520 w 866"/>
                <a:gd name="T1" fmla="*/ 0 h 913"/>
                <a:gd name="T2" fmla="*/ 548 w 866"/>
                <a:gd name="T3" fmla="*/ 0 h 913"/>
                <a:gd name="T4" fmla="*/ 575 w 866"/>
                <a:gd name="T5" fmla="*/ 10 h 913"/>
                <a:gd name="T6" fmla="*/ 599 w 866"/>
                <a:gd name="T7" fmla="*/ 25 h 913"/>
                <a:gd name="T8" fmla="*/ 828 w 866"/>
                <a:gd name="T9" fmla="*/ 214 h 913"/>
                <a:gd name="T10" fmla="*/ 847 w 866"/>
                <a:gd name="T11" fmla="*/ 235 h 913"/>
                <a:gd name="T12" fmla="*/ 860 w 866"/>
                <a:gd name="T13" fmla="*/ 259 h 913"/>
                <a:gd name="T14" fmla="*/ 866 w 866"/>
                <a:gd name="T15" fmla="*/ 286 h 913"/>
                <a:gd name="T16" fmla="*/ 864 w 866"/>
                <a:gd name="T17" fmla="*/ 314 h 913"/>
                <a:gd name="T18" fmla="*/ 856 w 866"/>
                <a:gd name="T19" fmla="*/ 340 h 913"/>
                <a:gd name="T20" fmla="*/ 841 w 866"/>
                <a:gd name="T21" fmla="*/ 363 h 913"/>
                <a:gd name="T22" fmla="*/ 416 w 866"/>
                <a:gd name="T23" fmla="*/ 875 h 913"/>
                <a:gd name="T24" fmla="*/ 395 w 866"/>
                <a:gd name="T25" fmla="*/ 894 h 913"/>
                <a:gd name="T26" fmla="*/ 371 w 866"/>
                <a:gd name="T27" fmla="*/ 907 h 913"/>
                <a:gd name="T28" fmla="*/ 344 w 866"/>
                <a:gd name="T29" fmla="*/ 913 h 913"/>
                <a:gd name="T30" fmla="*/ 318 w 866"/>
                <a:gd name="T31" fmla="*/ 911 h 913"/>
                <a:gd name="T32" fmla="*/ 291 w 866"/>
                <a:gd name="T33" fmla="*/ 903 h 913"/>
                <a:gd name="T34" fmla="*/ 267 w 866"/>
                <a:gd name="T35" fmla="*/ 888 h 913"/>
                <a:gd name="T36" fmla="*/ 38 w 866"/>
                <a:gd name="T37" fmla="*/ 697 h 913"/>
                <a:gd name="T38" fmla="*/ 19 w 866"/>
                <a:gd name="T39" fmla="*/ 677 h 913"/>
                <a:gd name="T40" fmla="*/ 6 w 866"/>
                <a:gd name="T41" fmla="*/ 652 h 913"/>
                <a:gd name="T42" fmla="*/ 0 w 866"/>
                <a:gd name="T43" fmla="*/ 626 h 913"/>
                <a:gd name="T44" fmla="*/ 2 w 866"/>
                <a:gd name="T45" fmla="*/ 599 h 913"/>
                <a:gd name="T46" fmla="*/ 9 w 866"/>
                <a:gd name="T47" fmla="*/ 573 h 913"/>
                <a:gd name="T48" fmla="*/ 24 w 866"/>
                <a:gd name="T49" fmla="*/ 548 h 913"/>
                <a:gd name="T50" fmla="*/ 448 w 866"/>
                <a:gd name="T51" fmla="*/ 38 h 913"/>
                <a:gd name="T52" fmla="*/ 469 w 866"/>
                <a:gd name="T53" fmla="*/ 19 h 913"/>
                <a:gd name="T54" fmla="*/ 493 w 866"/>
                <a:gd name="T55" fmla="*/ 6 h 913"/>
                <a:gd name="T56" fmla="*/ 520 w 866"/>
                <a:gd name="T57" fmla="*/ 0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6" h="913">
                  <a:moveTo>
                    <a:pt x="520" y="0"/>
                  </a:moveTo>
                  <a:lnTo>
                    <a:pt x="548" y="0"/>
                  </a:lnTo>
                  <a:lnTo>
                    <a:pt x="575" y="10"/>
                  </a:lnTo>
                  <a:lnTo>
                    <a:pt x="599" y="25"/>
                  </a:lnTo>
                  <a:lnTo>
                    <a:pt x="828" y="214"/>
                  </a:lnTo>
                  <a:lnTo>
                    <a:pt x="847" y="235"/>
                  </a:lnTo>
                  <a:lnTo>
                    <a:pt x="860" y="259"/>
                  </a:lnTo>
                  <a:lnTo>
                    <a:pt x="866" y="286"/>
                  </a:lnTo>
                  <a:lnTo>
                    <a:pt x="864" y="314"/>
                  </a:lnTo>
                  <a:lnTo>
                    <a:pt x="856" y="340"/>
                  </a:lnTo>
                  <a:lnTo>
                    <a:pt x="841" y="363"/>
                  </a:lnTo>
                  <a:lnTo>
                    <a:pt x="416" y="875"/>
                  </a:lnTo>
                  <a:lnTo>
                    <a:pt x="395" y="894"/>
                  </a:lnTo>
                  <a:lnTo>
                    <a:pt x="371" y="907"/>
                  </a:lnTo>
                  <a:lnTo>
                    <a:pt x="344" y="913"/>
                  </a:lnTo>
                  <a:lnTo>
                    <a:pt x="318" y="911"/>
                  </a:lnTo>
                  <a:lnTo>
                    <a:pt x="291" y="903"/>
                  </a:lnTo>
                  <a:lnTo>
                    <a:pt x="267" y="888"/>
                  </a:lnTo>
                  <a:lnTo>
                    <a:pt x="38" y="697"/>
                  </a:lnTo>
                  <a:lnTo>
                    <a:pt x="19" y="677"/>
                  </a:lnTo>
                  <a:lnTo>
                    <a:pt x="6" y="652"/>
                  </a:lnTo>
                  <a:lnTo>
                    <a:pt x="0" y="626"/>
                  </a:lnTo>
                  <a:lnTo>
                    <a:pt x="2" y="599"/>
                  </a:lnTo>
                  <a:lnTo>
                    <a:pt x="9" y="573"/>
                  </a:lnTo>
                  <a:lnTo>
                    <a:pt x="24" y="548"/>
                  </a:lnTo>
                  <a:lnTo>
                    <a:pt x="448" y="38"/>
                  </a:lnTo>
                  <a:lnTo>
                    <a:pt x="469" y="19"/>
                  </a:lnTo>
                  <a:lnTo>
                    <a:pt x="493" y="6"/>
                  </a:lnTo>
                  <a:lnTo>
                    <a:pt x="520"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71" name="Freeform 70"/>
            <p:cNvSpPr>
              <a:spLocks/>
            </p:cNvSpPr>
            <p:nvPr/>
          </p:nvSpPr>
          <p:spPr bwMode="auto">
            <a:xfrm>
              <a:off x="3284000" y="2629823"/>
              <a:ext cx="744218" cy="432291"/>
            </a:xfrm>
            <a:custGeom>
              <a:avLst/>
              <a:gdLst>
                <a:gd name="T0" fmla="*/ 106 w 878"/>
                <a:gd name="T1" fmla="*/ 0 h 510"/>
                <a:gd name="T2" fmla="*/ 772 w 878"/>
                <a:gd name="T3" fmla="*/ 0 h 510"/>
                <a:gd name="T4" fmla="*/ 804 w 878"/>
                <a:gd name="T5" fmla="*/ 6 h 510"/>
                <a:gd name="T6" fmla="*/ 834 w 878"/>
                <a:gd name="T7" fmla="*/ 21 h 510"/>
                <a:gd name="T8" fmla="*/ 857 w 878"/>
                <a:gd name="T9" fmla="*/ 44 h 510"/>
                <a:gd name="T10" fmla="*/ 872 w 878"/>
                <a:gd name="T11" fmla="*/ 74 h 510"/>
                <a:gd name="T12" fmla="*/ 878 w 878"/>
                <a:gd name="T13" fmla="*/ 106 h 510"/>
                <a:gd name="T14" fmla="*/ 878 w 878"/>
                <a:gd name="T15" fmla="*/ 404 h 510"/>
                <a:gd name="T16" fmla="*/ 872 w 878"/>
                <a:gd name="T17" fmla="*/ 437 h 510"/>
                <a:gd name="T18" fmla="*/ 857 w 878"/>
                <a:gd name="T19" fmla="*/ 467 h 510"/>
                <a:gd name="T20" fmla="*/ 834 w 878"/>
                <a:gd name="T21" fmla="*/ 489 h 510"/>
                <a:gd name="T22" fmla="*/ 804 w 878"/>
                <a:gd name="T23" fmla="*/ 505 h 510"/>
                <a:gd name="T24" fmla="*/ 772 w 878"/>
                <a:gd name="T25" fmla="*/ 510 h 510"/>
                <a:gd name="T26" fmla="*/ 106 w 878"/>
                <a:gd name="T27" fmla="*/ 510 h 510"/>
                <a:gd name="T28" fmla="*/ 74 w 878"/>
                <a:gd name="T29" fmla="*/ 505 h 510"/>
                <a:gd name="T30" fmla="*/ 44 w 878"/>
                <a:gd name="T31" fmla="*/ 489 h 510"/>
                <a:gd name="T32" fmla="*/ 21 w 878"/>
                <a:gd name="T33" fmla="*/ 467 h 510"/>
                <a:gd name="T34" fmla="*/ 6 w 878"/>
                <a:gd name="T35" fmla="*/ 437 h 510"/>
                <a:gd name="T36" fmla="*/ 0 w 878"/>
                <a:gd name="T37" fmla="*/ 404 h 510"/>
                <a:gd name="T38" fmla="*/ 0 w 878"/>
                <a:gd name="T39" fmla="*/ 106 h 510"/>
                <a:gd name="T40" fmla="*/ 6 w 878"/>
                <a:gd name="T41" fmla="*/ 74 h 510"/>
                <a:gd name="T42" fmla="*/ 21 w 878"/>
                <a:gd name="T43" fmla="*/ 44 h 510"/>
                <a:gd name="T44" fmla="*/ 44 w 878"/>
                <a:gd name="T45" fmla="*/ 21 h 510"/>
                <a:gd name="T46" fmla="*/ 74 w 878"/>
                <a:gd name="T47" fmla="*/ 6 h 510"/>
                <a:gd name="T48" fmla="*/ 106 w 878"/>
                <a:gd name="T49"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8" h="510">
                  <a:moveTo>
                    <a:pt x="106" y="0"/>
                  </a:moveTo>
                  <a:lnTo>
                    <a:pt x="772" y="0"/>
                  </a:lnTo>
                  <a:lnTo>
                    <a:pt x="804" y="6"/>
                  </a:lnTo>
                  <a:lnTo>
                    <a:pt x="834" y="21"/>
                  </a:lnTo>
                  <a:lnTo>
                    <a:pt x="857" y="44"/>
                  </a:lnTo>
                  <a:lnTo>
                    <a:pt x="872" y="74"/>
                  </a:lnTo>
                  <a:lnTo>
                    <a:pt x="878" y="106"/>
                  </a:lnTo>
                  <a:lnTo>
                    <a:pt x="878" y="404"/>
                  </a:lnTo>
                  <a:lnTo>
                    <a:pt x="872" y="437"/>
                  </a:lnTo>
                  <a:lnTo>
                    <a:pt x="857" y="467"/>
                  </a:lnTo>
                  <a:lnTo>
                    <a:pt x="834" y="489"/>
                  </a:lnTo>
                  <a:lnTo>
                    <a:pt x="804" y="505"/>
                  </a:lnTo>
                  <a:lnTo>
                    <a:pt x="772" y="510"/>
                  </a:lnTo>
                  <a:lnTo>
                    <a:pt x="106" y="510"/>
                  </a:lnTo>
                  <a:lnTo>
                    <a:pt x="74" y="505"/>
                  </a:lnTo>
                  <a:lnTo>
                    <a:pt x="44" y="489"/>
                  </a:lnTo>
                  <a:lnTo>
                    <a:pt x="21" y="467"/>
                  </a:lnTo>
                  <a:lnTo>
                    <a:pt x="6" y="437"/>
                  </a:lnTo>
                  <a:lnTo>
                    <a:pt x="0" y="404"/>
                  </a:lnTo>
                  <a:lnTo>
                    <a:pt x="0" y="106"/>
                  </a:lnTo>
                  <a:lnTo>
                    <a:pt x="6" y="74"/>
                  </a:lnTo>
                  <a:lnTo>
                    <a:pt x="21" y="44"/>
                  </a:lnTo>
                  <a:lnTo>
                    <a:pt x="44" y="21"/>
                  </a:lnTo>
                  <a:lnTo>
                    <a:pt x="74" y="6"/>
                  </a:lnTo>
                  <a:lnTo>
                    <a:pt x="10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72" name="Freeform 71"/>
            <p:cNvSpPr>
              <a:spLocks/>
            </p:cNvSpPr>
            <p:nvPr/>
          </p:nvSpPr>
          <p:spPr bwMode="auto">
            <a:xfrm>
              <a:off x="4035847" y="2926494"/>
              <a:ext cx="703532" cy="673865"/>
            </a:xfrm>
            <a:custGeom>
              <a:avLst/>
              <a:gdLst>
                <a:gd name="T0" fmla="*/ 155 w 830"/>
                <a:gd name="T1" fmla="*/ 0 h 795"/>
                <a:gd name="T2" fmla="*/ 136 w 830"/>
                <a:gd name="T3" fmla="*/ 20 h 795"/>
                <a:gd name="T4" fmla="*/ 125 w 830"/>
                <a:gd name="T5" fmla="*/ 45 h 795"/>
                <a:gd name="T6" fmla="*/ 119 w 830"/>
                <a:gd name="T7" fmla="*/ 71 h 795"/>
                <a:gd name="T8" fmla="*/ 121 w 830"/>
                <a:gd name="T9" fmla="*/ 98 h 795"/>
                <a:gd name="T10" fmla="*/ 129 w 830"/>
                <a:gd name="T11" fmla="*/ 124 h 795"/>
                <a:gd name="T12" fmla="*/ 144 w 830"/>
                <a:gd name="T13" fmla="*/ 149 h 795"/>
                <a:gd name="T14" fmla="*/ 569 w 830"/>
                <a:gd name="T15" fmla="*/ 657 h 795"/>
                <a:gd name="T16" fmla="*/ 590 w 830"/>
                <a:gd name="T17" fmla="*/ 678 h 795"/>
                <a:gd name="T18" fmla="*/ 615 w 830"/>
                <a:gd name="T19" fmla="*/ 689 h 795"/>
                <a:gd name="T20" fmla="*/ 641 w 830"/>
                <a:gd name="T21" fmla="*/ 695 h 795"/>
                <a:gd name="T22" fmla="*/ 668 w 830"/>
                <a:gd name="T23" fmla="*/ 695 h 795"/>
                <a:gd name="T24" fmla="*/ 694 w 830"/>
                <a:gd name="T25" fmla="*/ 687 h 795"/>
                <a:gd name="T26" fmla="*/ 719 w 830"/>
                <a:gd name="T27" fmla="*/ 672 h 795"/>
                <a:gd name="T28" fmla="*/ 830 w 830"/>
                <a:gd name="T29" fmla="*/ 578 h 795"/>
                <a:gd name="T30" fmla="*/ 828 w 830"/>
                <a:gd name="T31" fmla="*/ 580 h 795"/>
                <a:gd name="T32" fmla="*/ 600 w 830"/>
                <a:gd name="T33" fmla="*/ 770 h 795"/>
                <a:gd name="T34" fmla="*/ 577 w 830"/>
                <a:gd name="T35" fmla="*/ 786 h 795"/>
                <a:gd name="T36" fmla="*/ 550 w 830"/>
                <a:gd name="T37" fmla="*/ 793 h 795"/>
                <a:gd name="T38" fmla="*/ 522 w 830"/>
                <a:gd name="T39" fmla="*/ 795 h 795"/>
                <a:gd name="T40" fmla="*/ 496 w 830"/>
                <a:gd name="T41" fmla="*/ 789 h 795"/>
                <a:gd name="T42" fmla="*/ 471 w 830"/>
                <a:gd name="T43" fmla="*/ 776 h 795"/>
                <a:gd name="T44" fmla="*/ 450 w 830"/>
                <a:gd name="T45" fmla="*/ 757 h 795"/>
                <a:gd name="T46" fmla="*/ 25 w 830"/>
                <a:gd name="T47" fmla="*/ 247 h 795"/>
                <a:gd name="T48" fmla="*/ 10 w 830"/>
                <a:gd name="T49" fmla="*/ 223 h 795"/>
                <a:gd name="T50" fmla="*/ 2 w 830"/>
                <a:gd name="T51" fmla="*/ 196 h 795"/>
                <a:gd name="T52" fmla="*/ 0 w 830"/>
                <a:gd name="T53" fmla="*/ 170 h 795"/>
                <a:gd name="T54" fmla="*/ 6 w 830"/>
                <a:gd name="T55" fmla="*/ 143 h 795"/>
                <a:gd name="T56" fmla="*/ 19 w 830"/>
                <a:gd name="T57" fmla="*/ 119 h 795"/>
                <a:gd name="T58" fmla="*/ 38 w 830"/>
                <a:gd name="T59" fmla="*/ 98 h 795"/>
                <a:gd name="T60" fmla="*/ 155 w 830"/>
                <a:gd name="T61" fmla="*/ 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795">
                  <a:moveTo>
                    <a:pt x="155" y="0"/>
                  </a:moveTo>
                  <a:lnTo>
                    <a:pt x="136" y="20"/>
                  </a:lnTo>
                  <a:lnTo>
                    <a:pt x="125" y="45"/>
                  </a:lnTo>
                  <a:lnTo>
                    <a:pt x="119" y="71"/>
                  </a:lnTo>
                  <a:lnTo>
                    <a:pt x="121" y="98"/>
                  </a:lnTo>
                  <a:lnTo>
                    <a:pt x="129" y="124"/>
                  </a:lnTo>
                  <a:lnTo>
                    <a:pt x="144" y="149"/>
                  </a:lnTo>
                  <a:lnTo>
                    <a:pt x="569" y="657"/>
                  </a:lnTo>
                  <a:lnTo>
                    <a:pt x="590" y="678"/>
                  </a:lnTo>
                  <a:lnTo>
                    <a:pt x="615" y="689"/>
                  </a:lnTo>
                  <a:lnTo>
                    <a:pt x="641" y="695"/>
                  </a:lnTo>
                  <a:lnTo>
                    <a:pt x="668" y="695"/>
                  </a:lnTo>
                  <a:lnTo>
                    <a:pt x="694" y="687"/>
                  </a:lnTo>
                  <a:lnTo>
                    <a:pt x="719" y="672"/>
                  </a:lnTo>
                  <a:lnTo>
                    <a:pt x="830" y="578"/>
                  </a:lnTo>
                  <a:lnTo>
                    <a:pt x="828" y="580"/>
                  </a:lnTo>
                  <a:lnTo>
                    <a:pt x="600" y="770"/>
                  </a:lnTo>
                  <a:lnTo>
                    <a:pt x="577" y="786"/>
                  </a:lnTo>
                  <a:lnTo>
                    <a:pt x="550" y="793"/>
                  </a:lnTo>
                  <a:lnTo>
                    <a:pt x="522" y="795"/>
                  </a:lnTo>
                  <a:lnTo>
                    <a:pt x="496" y="789"/>
                  </a:lnTo>
                  <a:lnTo>
                    <a:pt x="471" y="776"/>
                  </a:lnTo>
                  <a:lnTo>
                    <a:pt x="450" y="757"/>
                  </a:lnTo>
                  <a:lnTo>
                    <a:pt x="25" y="247"/>
                  </a:lnTo>
                  <a:lnTo>
                    <a:pt x="10" y="223"/>
                  </a:lnTo>
                  <a:lnTo>
                    <a:pt x="2" y="196"/>
                  </a:lnTo>
                  <a:lnTo>
                    <a:pt x="0" y="170"/>
                  </a:lnTo>
                  <a:lnTo>
                    <a:pt x="6" y="143"/>
                  </a:lnTo>
                  <a:lnTo>
                    <a:pt x="19" y="119"/>
                  </a:lnTo>
                  <a:lnTo>
                    <a:pt x="38" y="98"/>
                  </a:lnTo>
                  <a:lnTo>
                    <a:pt x="155" y="0"/>
                  </a:lnTo>
                  <a:close/>
                </a:path>
              </a:pathLst>
            </a:custGeom>
            <a:solidFill>
              <a:schemeClr val="accent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73" name="Freeform 72"/>
            <p:cNvSpPr>
              <a:spLocks/>
            </p:cNvSpPr>
            <p:nvPr/>
          </p:nvSpPr>
          <p:spPr bwMode="auto">
            <a:xfrm>
              <a:off x="4300307" y="3605444"/>
              <a:ext cx="344985" cy="781513"/>
            </a:xfrm>
            <a:custGeom>
              <a:avLst/>
              <a:gdLst>
                <a:gd name="T0" fmla="*/ 240 w 407"/>
                <a:gd name="T1" fmla="*/ 0 h 922"/>
                <a:gd name="T2" fmla="*/ 269 w 407"/>
                <a:gd name="T3" fmla="*/ 2 h 922"/>
                <a:gd name="T4" fmla="*/ 407 w 407"/>
                <a:gd name="T5" fmla="*/ 32 h 922"/>
                <a:gd name="T6" fmla="*/ 376 w 407"/>
                <a:gd name="T7" fmla="*/ 34 h 922"/>
                <a:gd name="T8" fmla="*/ 348 w 407"/>
                <a:gd name="T9" fmla="*/ 43 h 922"/>
                <a:gd name="T10" fmla="*/ 324 w 407"/>
                <a:gd name="T11" fmla="*/ 60 h 922"/>
                <a:gd name="T12" fmla="*/ 305 w 407"/>
                <a:gd name="T13" fmla="*/ 85 h 922"/>
                <a:gd name="T14" fmla="*/ 293 w 407"/>
                <a:gd name="T15" fmla="*/ 115 h 922"/>
                <a:gd name="T16" fmla="*/ 151 w 407"/>
                <a:gd name="T17" fmla="*/ 763 h 922"/>
                <a:gd name="T18" fmla="*/ 150 w 407"/>
                <a:gd name="T19" fmla="*/ 791 h 922"/>
                <a:gd name="T20" fmla="*/ 155 w 407"/>
                <a:gd name="T21" fmla="*/ 818 h 922"/>
                <a:gd name="T22" fmla="*/ 167 w 407"/>
                <a:gd name="T23" fmla="*/ 842 h 922"/>
                <a:gd name="T24" fmla="*/ 184 w 407"/>
                <a:gd name="T25" fmla="*/ 863 h 922"/>
                <a:gd name="T26" fmla="*/ 206 w 407"/>
                <a:gd name="T27" fmla="*/ 880 h 922"/>
                <a:gd name="T28" fmla="*/ 233 w 407"/>
                <a:gd name="T29" fmla="*/ 890 h 922"/>
                <a:gd name="T30" fmla="*/ 386 w 407"/>
                <a:gd name="T31" fmla="*/ 922 h 922"/>
                <a:gd name="T32" fmla="*/ 375 w 407"/>
                <a:gd name="T33" fmla="*/ 920 h 922"/>
                <a:gd name="T34" fmla="*/ 83 w 407"/>
                <a:gd name="T35" fmla="*/ 857 h 922"/>
                <a:gd name="T36" fmla="*/ 57 w 407"/>
                <a:gd name="T37" fmla="*/ 848 h 922"/>
                <a:gd name="T38" fmla="*/ 34 w 407"/>
                <a:gd name="T39" fmla="*/ 831 h 922"/>
                <a:gd name="T40" fmla="*/ 15 w 407"/>
                <a:gd name="T41" fmla="*/ 810 h 922"/>
                <a:gd name="T42" fmla="*/ 4 w 407"/>
                <a:gd name="T43" fmla="*/ 786 h 922"/>
                <a:gd name="T44" fmla="*/ 0 w 407"/>
                <a:gd name="T45" fmla="*/ 759 h 922"/>
                <a:gd name="T46" fmla="*/ 2 w 407"/>
                <a:gd name="T47" fmla="*/ 731 h 922"/>
                <a:gd name="T48" fmla="*/ 142 w 407"/>
                <a:gd name="T49" fmla="*/ 83 h 922"/>
                <a:gd name="T50" fmla="*/ 153 w 407"/>
                <a:gd name="T51" fmla="*/ 56 h 922"/>
                <a:gd name="T52" fmla="*/ 168 w 407"/>
                <a:gd name="T53" fmla="*/ 34 h 922"/>
                <a:gd name="T54" fmla="*/ 189 w 407"/>
                <a:gd name="T55" fmla="*/ 15 h 922"/>
                <a:gd name="T56" fmla="*/ 214 w 407"/>
                <a:gd name="T57" fmla="*/ 4 h 922"/>
                <a:gd name="T58" fmla="*/ 240 w 407"/>
                <a:gd name="T59" fmla="*/ 0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7" h="922">
                  <a:moveTo>
                    <a:pt x="240" y="0"/>
                  </a:moveTo>
                  <a:lnTo>
                    <a:pt x="269" y="2"/>
                  </a:lnTo>
                  <a:lnTo>
                    <a:pt x="407" y="32"/>
                  </a:lnTo>
                  <a:lnTo>
                    <a:pt x="376" y="34"/>
                  </a:lnTo>
                  <a:lnTo>
                    <a:pt x="348" y="43"/>
                  </a:lnTo>
                  <a:lnTo>
                    <a:pt x="324" y="60"/>
                  </a:lnTo>
                  <a:lnTo>
                    <a:pt x="305" y="85"/>
                  </a:lnTo>
                  <a:lnTo>
                    <a:pt x="293" y="115"/>
                  </a:lnTo>
                  <a:lnTo>
                    <a:pt x="151" y="763"/>
                  </a:lnTo>
                  <a:lnTo>
                    <a:pt x="150" y="791"/>
                  </a:lnTo>
                  <a:lnTo>
                    <a:pt x="155" y="818"/>
                  </a:lnTo>
                  <a:lnTo>
                    <a:pt x="167" y="842"/>
                  </a:lnTo>
                  <a:lnTo>
                    <a:pt x="184" y="863"/>
                  </a:lnTo>
                  <a:lnTo>
                    <a:pt x="206" y="880"/>
                  </a:lnTo>
                  <a:lnTo>
                    <a:pt x="233" y="890"/>
                  </a:lnTo>
                  <a:lnTo>
                    <a:pt x="386" y="922"/>
                  </a:lnTo>
                  <a:lnTo>
                    <a:pt x="375" y="920"/>
                  </a:lnTo>
                  <a:lnTo>
                    <a:pt x="83" y="857"/>
                  </a:lnTo>
                  <a:lnTo>
                    <a:pt x="57" y="848"/>
                  </a:lnTo>
                  <a:lnTo>
                    <a:pt x="34" y="831"/>
                  </a:lnTo>
                  <a:lnTo>
                    <a:pt x="15" y="810"/>
                  </a:lnTo>
                  <a:lnTo>
                    <a:pt x="4" y="786"/>
                  </a:lnTo>
                  <a:lnTo>
                    <a:pt x="0" y="759"/>
                  </a:lnTo>
                  <a:lnTo>
                    <a:pt x="2" y="731"/>
                  </a:lnTo>
                  <a:lnTo>
                    <a:pt x="142" y="83"/>
                  </a:lnTo>
                  <a:lnTo>
                    <a:pt x="153" y="56"/>
                  </a:lnTo>
                  <a:lnTo>
                    <a:pt x="168" y="34"/>
                  </a:lnTo>
                  <a:lnTo>
                    <a:pt x="189" y="15"/>
                  </a:lnTo>
                  <a:lnTo>
                    <a:pt x="214" y="4"/>
                  </a:lnTo>
                  <a:lnTo>
                    <a:pt x="240"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74" name="Freeform 73"/>
            <p:cNvSpPr>
              <a:spLocks/>
            </p:cNvSpPr>
            <p:nvPr/>
          </p:nvSpPr>
          <p:spPr bwMode="auto">
            <a:xfrm>
              <a:off x="3670519" y="4297109"/>
              <a:ext cx="789990" cy="493319"/>
            </a:xfrm>
            <a:custGeom>
              <a:avLst/>
              <a:gdLst>
                <a:gd name="T0" fmla="*/ 709 w 932"/>
                <a:gd name="T1" fmla="*/ 0 h 582"/>
                <a:gd name="T2" fmla="*/ 736 w 932"/>
                <a:gd name="T3" fmla="*/ 6 h 582"/>
                <a:gd name="T4" fmla="*/ 760 w 932"/>
                <a:gd name="T5" fmla="*/ 17 h 582"/>
                <a:gd name="T6" fmla="*/ 781 w 932"/>
                <a:gd name="T7" fmla="*/ 36 h 582"/>
                <a:gd name="T8" fmla="*/ 798 w 932"/>
                <a:gd name="T9" fmla="*/ 58 h 582"/>
                <a:gd name="T10" fmla="*/ 930 w 932"/>
                <a:gd name="T11" fmla="*/ 325 h 582"/>
                <a:gd name="T12" fmla="*/ 932 w 932"/>
                <a:gd name="T13" fmla="*/ 331 h 582"/>
                <a:gd name="T14" fmla="*/ 866 w 932"/>
                <a:gd name="T15" fmla="*/ 198 h 582"/>
                <a:gd name="T16" fmla="*/ 851 w 932"/>
                <a:gd name="T17" fmla="*/ 176 h 582"/>
                <a:gd name="T18" fmla="*/ 830 w 932"/>
                <a:gd name="T19" fmla="*/ 157 h 582"/>
                <a:gd name="T20" fmla="*/ 806 w 932"/>
                <a:gd name="T21" fmla="*/ 145 h 582"/>
                <a:gd name="T22" fmla="*/ 779 w 932"/>
                <a:gd name="T23" fmla="*/ 140 h 582"/>
                <a:gd name="T24" fmla="*/ 751 w 932"/>
                <a:gd name="T25" fmla="*/ 142 h 582"/>
                <a:gd name="T26" fmla="*/ 724 w 932"/>
                <a:gd name="T27" fmla="*/ 151 h 582"/>
                <a:gd name="T28" fmla="*/ 129 w 932"/>
                <a:gd name="T29" fmla="*/ 446 h 582"/>
                <a:gd name="T30" fmla="*/ 106 w 932"/>
                <a:gd name="T31" fmla="*/ 461 h 582"/>
                <a:gd name="T32" fmla="*/ 89 w 932"/>
                <a:gd name="T33" fmla="*/ 482 h 582"/>
                <a:gd name="T34" fmla="*/ 76 w 932"/>
                <a:gd name="T35" fmla="*/ 504 h 582"/>
                <a:gd name="T36" fmla="*/ 70 w 932"/>
                <a:gd name="T37" fmla="*/ 531 h 582"/>
                <a:gd name="T38" fmla="*/ 70 w 932"/>
                <a:gd name="T39" fmla="*/ 557 h 582"/>
                <a:gd name="T40" fmla="*/ 78 w 932"/>
                <a:gd name="T41" fmla="*/ 582 h 582"/>
                <a:gd name="T42" fmla="*/ 11 w 932"/>
                <a:gd name="T43" fmla="*/ 448 h 582"/>
                <a:gd name="T44" fmla="*/ 2 w 932"/>
                <a:gd name="T45" fmla="*/ 421 h 582"/>
                <a:gd name="T46" fmla="*/ 0 w 932"/>
                <a:gd name="T47" fmla="*/ 393 h 582"/>
                <a:gd name="T48" fmla="*/ 6 w 932"/>
                <a:gd name="T49" fmla="*/ 366 h 582"/>
                <a:gd name="T50" fmla="*/ 19 w 932"/>
                <a:gd name="T51" fmla="*/ 342 h 582"/>
                <a:gd name="T52" fmla="*/ 36 w 932"/>
                <a:gd name="T53" fmla="*/ 321 h 582"/>
                <a:gd name="T54" fmla="*/ 59 w 932"/>
                <a:gd name="T55" fmla="*/ 306 h 582"/>
                <a:gd name="T56" fmla="*/ 654 w 932"/>
                <a:gd name="T57" fmla="*/ 11 h 582"/>
                <a:gd name="T58" fmla="*/ 681 w 932"/>
                <a:gd name="T59" fmla="*/ 2 h 582"/>
                <a:gd name="T60" fmla="*/ 709 w 932"/>
                <a:gd name="T61"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2" h="582">
                  <a:moveTo>
                    <a:pt x="709" y="0"/>
                  </a:moveTo>
                  <a:lnTo>
                    <a:pt x="736" y="6"/>
                  </a:lnTo>
                  <a:lnTo>
                    <a:pt x="760" y="17"/>
                  </a:lnTo>
                  <a:lnTo>
                    <a:pt x="781" y="36"/>
                  </a:lnTo>
                  <a:lnTo>
                    <a:pt x="798" y="58"/>
                  </a:lnTo>
                  <a:lnTo>
                    <a:pt x="930" y="325"/>
                  </a:lnTo>
                  <a:lnTo>
                    <a:pt x="932" y="331"/>
                  </a:lnTo>
                  <a:lnTo>
                    <a:pt x="866" y="198"/>
                  </a:lnTo>
                  <a:lnTo>
                    <a:pt x="851" y="176"/>
                  </a:lnTo>
                  <a:lnTo>
                    <a:pt x="830" y="157"/>
                  </a:lnTo>
                  <a:lnTo>
                    <a:pt x="806" y="145"/>
                  </a:lnTo>
                  <a:lnTo>
                    <a:pt x="779" y="140"/>
                  </a:lnTo>
                  <a:lnTo>
                    <a:pt x="751" y="142"/>
                  </a:lnTo>
                  <a:lnTo>
                    <a:pt x="724" y="151"/>
                  </a:lnTo>
                  <a:lnTo>
                    <a:pt x="129" y="446"/>
                  </a:lnTo>
                  <a:lnTo>
                    <a:pt x="106" y="461"/>
                  </a:lnTo>
                  <a:lnTo>
                    <a:pt x="89" y="482"/>
                  </a:lnTo>
                  <a:lnTo>
                    <a:pt x="76" y="504"/>
                  </a:lnTo>
                  <a:lnTo>
                    <a:pt x="70" y="531"/>
                  </a:lnTo>
                  <a:lnTo>
                    <a:pt x="70" y="557"/>
                  </a:lnTo>
                  <a:lnTo>
                    <a:pt x="78" y="582"/>
                  </a:lnTo>
                  <a:lnTo>
                    <a:pt x="11" y="448"/>
                  </a:lnTo>
                  <a:lnTo>
                    <a:pt x="2" y="421"/>
                  </a:lnTo>
                  <a:lnTo>
                    <a:pt x="0" y="393"/>
                  </a:lnTo>
                  <a:lnTo>
                    <a:pt x="6" y="366"/>
                  </a:lnTo>
                  <a:lnTo>
                    <a:pt x="19" y="342"/>
                  </a:lnTo>
                  <a:lnTo>
                    <a:pt x="36" y="321"/>
                  </a:lnTo>
                  <a:lnTo>
                    <a:pt x="59" y="306"/>
                  </a:lnTo>
                  <a:lnTo>
                    <a:pt x="654" y="11"/>
                  </a:lnTo>
                  <a:lnTo>
                    <a:pt x="681" y="2"/>
                  </a:lnTo>
                  <a:lnTo>
                    <a:pt x="709" y="0"/>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75" name="Freeform 74"/>
            <p:cNvSpPr>
              <a:spLocks/>
            </p:cNvSpPr>
            <p:nvPr/>
          </p:nvSpPr>
          <p:spPr bwMode="auto">
            <a:xfrm>
              <a:off x="2934777" y="4313215"/>
              <a:ext cx="734046" cy="603511"/>
            </a:xfrm>
            <a:custGeom>
              <a:avLst/>
              <a:gdLst>
                <a:gd name="T0" fmla="*/ 153 w 866"/>
                <a:gd name="T1" fmla="*/ 0 h 712"/>
                <a:gd name="T2" fmla="*/ 182 w 866"/>
                <a:gd name="T3" fmla="*/ 2 h 712"/>
                <a:gd name="T4" fmla="*/ 208 w 866"/>
                <a:gd name="T5" fmla="*/ 9 h 712"/>
                <a:gd name="T6" fmla="*/ 806 w 866"/>
                <a:gd name="T7" fmla="*/ 300 h 712"/>
                <a:gd name="T8" fmla="*/ 830 w 866"/>
                <a:gd name="T9" fmla="*/ 315 h 712"/>
                <a:gd name="T10" fmla="*/ 847 w 866"/>
                <a:gd name="T11" fmla="*/ 336 h 712"/>
                <a:gd name="T12" fmla="*/ 860 w 866"/>
                <a:gd name="T13" fmla="*/ 361 h 712"/>
                <a:gd name="T14" fmla="*/ 866 w 866"/>
                <a:gd name="T15" fmla="*/ 387 h 712"/>
                <a:gd name="T16" fmla="*/ 864 w 866"/>
                <a:gd name="T17" fmla="*/ 415 h 712"/>
                <a:gd name="T18" fmla="*/ 855 w 866"/>
                <a:gd name="T19" fmla="*/ 442 h 712"/>
                <a:gd name="T20" fmla="*/ 724 w 866"/>
                <a:gd name="T21" fmla="*/ 708 h 712"/>
                <a:gd name="T22" fmla="*/ 724 w 866"/>
                <a:gd name="T23" fmla="*/ 712 h 712"/>
                <a:gd name="T24" fmla="*/ 789 w 866"/>
                <a:gd name="T25" fmla="*/ 580 h 712"/>
                <a:gd name="T26" fmla="*/ 796 w 866"/>
                <a:gd name="T27" fmla="*/ 553 h 712"/>
                <a:gd name="T28" fmla="*/ 798 w 866"/>
                <a:gd name="T29" fmla="*/ 525 h 712"/>
                <a:gd name="T30" fmla="*/ 792 w 866"/>
                <a:gd name="T31" fmla="*/ 499 h 712"/>
                <a:gd name="T32" fmla="*/ 781 w 866"/>
                <a:gd name="T33" fmla="*/ 474 h 712"/>
                <a:gd name="T34" fmla="*/ 762 w 866"/>
                <a:gd name="T35" fmla="*/ 453 h 712"/>
                <a:gd name="T36" fmla="*/ 739 w 866"/>
                <a:gd name="T37" fmla="*/ 438 h 712"/>
                <a:gd name="T38" fmla="*/ 142 w 866"/>
                <a:gd name="T39" fmla="*/ 147 h 712"/>
                <a:gd name="T40" fmla="*/ 115 w 866"/>
                <a:gd name="T41" fmla="*/ 140 h 712"/>
                <a:gd name="T42" fmla="*/ 87 w 866"/>
                <a:gd name="T43" fmla="*/ 138 h 712"/>
                <a:gd name="T44" fmla="*/ 63 w 866"/>
                <a:gd name="T45" fmla="*/ 143 h 712"/>
                <a:gd name="T46" fmla="*/ 38 w 866"/>
                <a:gd name="T47" fmla="*/ 155 h 712"/>
                <a:gd name="T48" fmla="*/ 17 w 866"/>
                <a:gd name="T49" fmla="*/ 172 h 712"/>
                <a:gd name="T50" fmla="*/ 0 w 866"/>
                <a:gd name="T51" fmla="*/ 194 h 712"/>
                <a:gd name="T52" fmla="*/ 66 w 866"/>
                <a:gd name="T53" fmla="*/ 58 h 712"/>
                <a:gd name="T54" fmla="*/ 81 w 866"/>
                <a:gd name="T55" fmla="*/ 36 h 712"/>
                <a:gd name="T56" fmla="*/ 102 w 866"/>
                <a:gd name="T57" fmla="*/ 17 h 712"/>
                <a:gd name="T58" fmla="*/ 127 w 866"/>
                <a:gd name="T59" fmla="*/ 5 h 712"/>
                <a:gd name="T60" fmla="*/ 153 w 866"/>
                <a:gd name="T61" fmla="*/ 0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6" h="712">
                  <a:moveTo>
                    <a:pt x="153" y="0"/>
                  </a:moveTo>
                  <a:lnTo>
                    <a:pt x="182" y="2"/>
                  </a:lnTo>
                  <a:lnTo>
                    <a:pt x="208" y="9"/>
                  </a:lnTo>
                  <a:lnTo>
                    <a:pt x="806" y="300"/>
                  </a:lnTo>
                  <a:lnTo>
                    <a:pt x="830" y="315"/>
                  </a:lnTo>
                  <a:lnTo>
                    <a:pt x="847" y="336"/>
                  </a:lnTo>
                  <a:lnTo>
                    <a:pt x="860" y="361"/>
                  </a:lnTo>
                  <a:lnTo>
                    <a:pt x="866" y="387"/>
                  </a:lnTo>
                  <a:lnTo>
                    <a:pt x="864" y="415"/>
                  </a:lnTo>
                  <a:lnTo>
                    <a:pt x="855" y="442"/>
                  </a:lnTo>
                  <a:lnTo>
                    <a:pt x="724" y="708"/>
                  </a:lnTo>
                  <a:lnTo>
                    <a:pt x="724" y="712"/>
                  </a:lnTo>
                  <a:lnTo>
                    <a:pt x="789" y="580"/>
                  </a:lnTo>
                  <a:lnTo>
                    <a:pt x="796" y="553"/>
                  </a:lnTo>
                  <a:lnTo>
                    <a:pt x="798" y="525"/>
                  </a:lnTo>
                  <a:lnTo>
                    <a:pt x="792" y="499"/>
                  </a:lnTo>
                  <a:lnTo>
                    <a:pt x="781" y="474"/>
                  </a:lnTo>
                  <a:lnTo>
                    <a:pt x="762" y="453"/>
                  </a:lnTo>
                  <a:lnTo>
                    <a:pt x="739" y="438"/>
                  </a:lnTo>
                  <a:lnTo>
                    <a:pt x="142" y="147"/>
                  </a:lnTo>
                  <a:lnTo>
                    <a:pt x="115" y="140"/>
                  </a:lnTo>
                  <a:lnTo>
                    <a:pt x="87" y="138"/>
                  </a:lnTo>
                  <a:lnTo>
                    <a:pt x="63" y="143"/>
                  </a:lnTo>
                  <a:lnTo>
                    <a:pt x="38" y="155"/>
                  </a:lnTo>
                  <a:lnTo>
                    <a:pt x="17" y="172"/>
                  </a:lnTo>
                  <a:lnTo>
                    <a:pt x="0" y="194"/>
                  </a:lnTo>
                  <a:lnTo>
                    <a:pt x="66" y="58"/>
                  </a:lnTo>
                  <a:lnTo>
                    <a:pt x="81" y="36"/>
                  </a:lnTo>
                  <a:lnTo>
                    <a:pt x="102" y="17"/>
                  </a:lnTo>
                  <a:lnTo>
                    <a:pt x="127" y="5"/>
                  </a:lnTo>
                  <a:lnTo>
                    <a:pt x="153"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76" name="Freeform 75"/>
            <p:cNvSpPr>
              <a:spLocks/>
            </p:cNvSpPr>
            <p:nvPr/>
          </p:nvSpPr>
          <p:spPr bwMode="auto">
            <a:xfrm>
              <a:off x="2686422" y="3635959"/>
              <a:ext cx="338204" cy="781513"/>
            </a:xfrm>
            <a:custGeom>
              <a:avLst/>
              <a:gdLst>
                <a:gd name="T0" fmla="*/ 161 w 399"/>
                <a:gd name="T1" fmla="*/ 0 h 922"/>
                <a:gd name="T2" fmla="*/ 189 w 399"/>
                <a:gd name="T3" fmla="*/ 5 h 922"/>
                <a:gd name="T4" fmla="*/ 214 w 399"/>
                <a:gd name="T5" fmla="*/ 17 h 922"/>
                <a:gd name="T6" fmla="*/ 235 w 399"/>
                <a:gd name="T7" fmla="*/ 34 h 922"/>
                <a:gd name="T8" fmla="*/ 250 w 399"/>
                <a:gd name="T9" fmla="*/ 56 h 922"/>
                <a:gd name="T10" fmla="*/ 259 w 399"/>
                <a:gd name="T11" fmla="*/ 83 h 922"/>
                <a:gd name="T12" fmla="*/ 397 w 399"/>
                <a:gd name="T13" fmla="*/ 733 h 922"/>
                <a:gd name="T14" fmla="*/ 399 w 399"/>
                <a:gd name="T15" fmla="*/ 761 h 922"/>
                <a:gd name="T16" fmla="*/ 393 w 399"/>
                <a:gd name="T17" fmla="*/ 787 h 922"/>
                <a:gd name="T18" fmla="*/ 382 w 399"/>
                <a:gd name="T19" fmla="*/ 812 h 922"/>
                <a:gd name="T20" fmla="*/ 365 w 399"/>
                <a:gd name="T21" fmla="*/ 833 h 922"/>
                <a:gd name="T22" fmla="*/ 342 w 399"/>
                <a:gd name="T23" fmla="*/ 850 h 922"/>
                <a:gd name="T24" fmla="*/ 316 w 399"/>
                <a:gd name="T25" fmla="*/ 859 h 922"/>
                <a:gd name="T26" fmla="*/ 25 w 399"/>
                <a:gd name="T27" fmla="*/ 922 h 922"/>
                <a:gd name="T28" fmla="*/ 13 w 399"/>
                <a:gd name="T29" fmla="*/ 922 h 922"/>
                <a:gd name="T30" fmla="*/ 170 w 399"/>
                <a:gd name="T31" fmla="*/ 889 h 922"/>
                <a:gd name="T32" fmla="*/ 197 w 399"/>
                <a:gd name="T33" fmla="*/ 880 h 922"/>
                <a:gd name="T34" fmla="*/ 219 w 399"/>
                <a:gd name="T35" fmla="*/ 863 h 922"/>
                <a:gd name="T36" fmla="*/ 236 w 399"/>
                <a:gd name="T37" fmla="*/ 842 h 922"/>
                <a:gd name="T38" fmla="*/ 250 w 399"/>
                <a:gd name="T39" fmla="*/ 818 h 922"/>
                <a:gd name="T40" fmla="*/ 253 w 399"/>
                <a:gd name="T41" fmla="*/ 791 h 922"/>
                <a:gd name="T42" fmla="*/ 252 w 399"/>
                <a:gd name="T43" fmla="*/ 763 h 922"/>
                <a:gd name="T44" fmla="*/ 114 w 399"/>
                <a:gd name="T45" fmla="*/ 113 h 922"/>
                <a:gd name="T46" fmla="*/ 102 w 399"/>
                <a:gd name="T47" fmla="*/ 85 h 922"/>
                <a:gd name="T48" fmla="*/ 85 w 399"/>
                <a:gd name="T49" fmla="*/ 60 h 922"/>
                <a:gd name="T50" fmla="*/ 59 w 399"/>
                <a:gd name="T51" fmla="*/ 41 h 922"/>
                <a:gd name="T52" fmla="*/ 30 w 399"/>
                <a:gd name="T53" fmla="*/ 32 h 922"/>
                <a:gd name="T54" fmla="*/ 0 w 399"/>
                <a:gd name="T55" fmla="*/ 30 h 922"/>
                <a:gd name="T56" fmla="*/ 132 w 399"/>
                <a:gd name="T57" fmla="*/ 2 h 922"/>
                <a:gd name="T58" fmla="*/ 161 w 399"/>
                <a:gd name="T59" fmla="*/ 0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922">
                  <a:moveTo>
                    <a:pt x="161" y="0"/>
                  </a:moveTo>
                  <a:lnTo>
                    <a:pt x="189" y="5"/>
                  </a:lnTo>
                  <a:lnTo>
                    <a:pt x="214" y="17"/>
                  </a:lnTo>
                  <a:lnTo>
                    <a:pt x="235" y="34"/>
                  </a:lnTo>
                  <a:lnTo>
                    <a:pt x="250" y="56"/>
                  </a:lnTo>
                  <a:lnTo>
                    <a:pt x="259" y="83"/>
                  </a:lnTo>
                  <a:lnTo>
                    <a:pt x="397" y="733"/>
                  </a:lnTo>
                  <a:lnTo>
                    <a:pt x="399" y="761"/>
                  </a:lnTo>
                  <a:lnTo>
                    <a:pt x="393" y="787"/>
                  </a:lnTo>
                  <a:lnTo>
                    <a:pt x="382" y="812"/>
                  </a:lnTo>
                  <a:lnTo>
                    <a:pt x="365" y="833"/>
                  </a:lnTo>
                  <a:lnTo>
                    <a:pt x="342" y="850"/>
                  </a:lnTo>
                  <a:lnTo>
                    <a:pt x="316" y="859"/>
                  </a:lnTo>
                  <a:lnTo>
                    <a:pt x="25" y="922"/>
                  </a:lnTo>
                  <a:lnTo>
                    <a:pt x="13" y="922"/>
                  </a:lnTo>
                  <a:lnTo>
                    <a:pt x="170" y="889"/>
                  </a:lnTo>
                  <a:lnTo>
                    <a:pt x="197" y="880"/>
                  </a:lnTo>
                  <a:lnTo>
                    <a:pt x="219" y="863"/>
                  </a:lnTo>
                  <a:lnTo>
                    <a:pt x="236" y="842"/>
                  </a:lnTo>
                  <a:lnTo>
                    <a:pt x="250" y="818"/>
                  </a:lnTo>
                  <a:lnTo>
                    <a:pt x="253" y="791"/>
                  </a:lnTo>
                  <a:lnTo>
                    <a:pt x="252" y="763"/>
                  </a:lnTo>
                  <a:lnTo>
                    <a:pt x="114" y="113"/>
                  </a:lnTo>
                  <a:lnTo>
                    <a:pt x="102" y="85"/>
                  </a:lnTo>
                  <a:lnTo>
                    <a:pt x="85" y="60"/>
                  </a:lnTo>
                  <a:lnTo>
                    <a:pt x="59" y="41"/>
                  </a:lnTo>
                  <a:lnTo>
                    <a:pt x="30" y="32"/>
                  </a:lnTo>
                  <a:lnTo>
                    <a:pt x="0" y="30"/>
                  </a:lnTo>
                  <a:lnTo>
                    <a:pt x="132" y="2"/>
                  </a:lnTo>
                  <a:lnTo>
                    <a:pt x="161" y="0"/>
                  </a:lnTo>
                  <a:close/>
                </a:path>
              </a:pathLst>
            </a:custGeom>
            <a:solidFill>
              <a:schemeClr val="accent5">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77" name="Freeform 76"/>
            <p:cNvSpPr>
              <a:spLocks/>
            </p:cNvSpPr>
            <p:nvPr/>
          </p:nvSpPr>
          <p:spPr bwMode="auto">
            <a:xfrm>
              <a:off x="2580468" y="2945141"/>
              <a:ext cx="710312" cy="673017"/>
            </a:xfrm>
            <a:custGeom>
              <a:avLst/>
              <a:gdLst>
                <a:gd name="T0" fmla="*/ 687 w 838"/>
                <a:gd name="T1" fmla="*/ 0 h 794"/>
                <a:gd name="T2" fmla="*/ 800 w 838"/>
                <a:gd name="T3" fmla="*/ 95 h 794"/>
                <a:gd name="T4" fmla="*/ 819 w 838"/>
                <a:gd name="T5" fmla="*/ 116 h 794"/>
                <a:gd name="T6" fmla="*/ 832 w 838"/>
                <a:gd name="T7" fmla="*/ 140 h 794"/>
                <a:gd name="T8" fmla="*/ 838 w 838"/>
                <a:gd name="T9" fmla="*/ 167 h 794"/>
                <a:gd name="T10" fmla="*/ 836 w 838"/>
                <a:gd name="T11" fmla="*/ 195 h 794"/>
                <a:gd name="T12" fmla="*/ 828 w 838"/>
                <a:gd name="T13" fmla="*/ 221 h 794"/>
                <a:gd name="T14" fmla="*/ 813 w 838"/>
                <a:gd name="T15" fmla="*/ 244 h 794"/>
                <a:gd name="T16" fmla="*/ 388 w 838"/>
                <a:gd name="T17" fmla="*/ 756 h 794"/>
                <a:gd name="T18" fmla="*/ 367 w 838"/>
                <a:gd name="T19" fmla="*/ 775 h 794"/>
                <a:gd name="T20" fmla="*/ 343 w 838"/>
                <a:gd name="T21" fmla="*/ 788 h 794"/>
                <a:gd name="T22" fmla="*/ 316 w 838"/>
                <a:gd name="T23" fmla="*/ 794 h 794"/>
                <a:gd name="T24" fmla="*/ 290 w 838"/>
                <a:gd name="T25" fmla="*/ 792 h 794"/>
                <a:gd name="T26" fmla="*/ 263 w 838"/>
                <a:gd name="T27" fmla="*/ 784 h 794"/>
                <a:gd name="T28" fmla="*/ 239 w 838"/>
                <a:gd name="T29" fmla="*/ 769 h 794"/>
                <a:gd name="T30" fmla="*/ 10 w 838"/>
                <a:gd name="T31" fmla="*/ 578 h 794"/>
                <a:gd name="T32" fmla="*/ 4 w 838"/>
                <a:gd name="T33" fmla="*/ 575 h 794"/>
                <a:gd name="T34" fmla="*/ 0 w 838"/>
                <a:gd name="T35" fmla="*/ 569 h 794"/>
                <a:gd name="T36" fmla="*/ 116 w 838"/>
                <a:gd name="T37" fmla="*/ 665 h 794"/>
                <a:gd name="T38" fmla="*/ 138 w 838"/>
                <a:gd name="T39" fmla="*/ 680 h 794"/>
                <a:gd name="T40" fmla="*/ 165 w 838"/>
                <a:gd name="T41" fmla="*/ 688 h 794"/>
                <a:gd name="T42" fmla="*/ 193 w 838"/>
                <a:gd name="T43" fmla="*/ 688 h 794"/>
                <a:gd name="T44" fmla="*/ 220 w 838"/>
                <a:gd name="T45" fmla="*/ 682 h 794"/>
                <a:gd name="T46" fmla="*/ 244 w 838"/>
                <a:gd name="T47" fmla="*/ 671 h 794"/>
                <a:gd name="T48" fmla="*/ 265 w 838"/>
                <a:gd name="T49" fmla="*/ 650 h 794"/>
                <a:gd name="T50" fmla="*/ 689 w 838"/>
                <a:gd name="T51" fmla="*/ 140 h 794"/>
                <a:gd name="T52" fmla="*/ 706 w 838"/>
                <a:gd name="T53" fmla="*/ 114 h 794"/>
                <a:gd name="T54" fmla="*/ 713 w 838"/>
                <a:gd name="T55" fmla="*/ 85 h 794"/>
                <a:gd name="T56" fmla="*/ 711 w 838"/>
                <a:gd name="T57" fmla="*/ 55 h 794"/>
                <a:gd name="T58" fmla="*/ 704 w 838"/>
                <a:gd name="T59" fmla="*/ 27 h 794"/>
                <a:gd name="T60" fmla="*/ 687 w 838"/>
                <a:gd name="T61"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8" h="794">
                  <a:moveTo>
                    <a:pt x="687" y="0"/>
                  </a:moveTo>
                  <a:lnTo>
                    <a:pt x="800" y="95"/>
                  </a:lnTo>
                  <a:lnTo>
                    <a:pt x="819" y="116"/>
                  </a:lnTo>
                  <a:lnTo>
                    <a:pt x="832" y="140"/>
                  </a:lnTo>
                  <a:lnTo>
                    <a:pt x="838" y="167"/>
                  </a:lnTo>
                  <a:lnTo>
                    <a:pt x="836" y="195"/>
                  </a:lnTo>
                  <a:lnTo>
                    <a:pt x="828" y="221"/>
                  </a:lnTo>
                  <a:lnTo>
                    <a:pt x="813" y="244"/>
                  </a:lnTo>
                  <a:lnTo>
                    <a:pt x="388" y="756"/>
                  </a:lnTo>
                  <a:lnTo>
                    <a:pt x="367" y="775"/>
                  </a:lnTo>
                  <a:lnTo>
                    <a:pt x="343" y="788"/>
                  </a:lnTo>
                  <a:lnTo>
                    <a:pt x="316" y="794"/>
                  </a:lnTo>
                  <a:lnTo>
                    <a:pt x="290" y="792"/>
                  </a:lnTo>
                  <a:lnTo>
                    <a:pt x="263" y="784"/>
                  </a:lnTo>
                  <a:lnTo>
                    <a:pt x="239" y="769"/>
                  </a:lnTo>
                  <a:lnTo>
                    <a:pt x="10" y="578"/>
                  </a:lnTo>
                  <a:lnTo>
                    <a:pt x="4" y="575"/>
                  </a:lnTo>
                  <a:lnTo>
                    <a:pt x="0" y="569"/>
                  </a:lnTo>
                  <a:lnTo>
                    <a:pt x="116" y="665"/>
                  </a:lnTo>
                  <a:lnTo>
                    <a:pt x="138" y="680"/>
                  </a:lnTo>
                  <a:lnTo>
                    <a:pt x="165" y="688"/>
                  </a:lnTo>
                  <a:lnTo>
                    <a:pt x="193" y="688"/>
                  </a:lnTo>
                  <a:lnTo>
                    <a:pt x="220" y="682"/>
                  </a:lnTo>
                  <a:lnTo>
                    <a:pt x="244" y="671"/>
                  </a:lnTo>
                  <a:lnTo>
                    <a:pt x="265" y="650"/>
                  </a:lnTo>
                  <a:lnTo>
                    <a:pt x="689" y="140"/>
                  </a:lnTo>
                  <a:lnTo>
                    <a:pt x="706" y="114"/>
                  </a:lnTo>
                  <a:lnTo>
                    <a:pt x="713" y="85"/>
                  </a:lnTo>
                  <a:lnTo>
                    <a:pt x="711" y="55"/>
                  </a:lnTo>
                  <a:lnTo>
                    <a:pt x="704" y="27"/>
                  </a:lnTo>
                  <a:lnTo>
                    <a:pt x="687" y="0"/>
                  </a:ln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78" name="Freeform 77"/>
            <p:cNvSpPr>
              <a:spLocks/>
            </p:cNvSpPr>
            <p:nvPr/>
          </p:nvSpPr>
          <p:spPr bwMode="auto">
            <a:xfrm>
              <a:off x="3284000" y="2849359"/>
              <a:ext cx="744218" cy="212755"/>
            </a:xfrm>
            <a:custGeom>
              <a:avLst/>
              <a:gdLst>
                <a:gd name="T0" fmla="*/ 0 w 878"/>
                <a:gd name="T1" fmla="*/ 0 h 251"/>
                <a:gd name="T2" fmla="*/ 6 w 878"/>
                <a:gd name="T3" fmla="*/ 34 h 251"/>
                <a:gd name="T4" fmla="*/ 21 w 878"/>
                <a:gd name="T5" fmla="*/ 62 h 251"/>
                <a:gd name="T6" fmla="*/ 44 w 878"/>
                <a:gd name="T7" fmla="*/ 85 h 251"/>
                <a:gd name="T8" fmla="*/ 74 w 878"/>
                <a:gd name="T9" fmla="*/ 100 h 251"/>
                <a:gd name="T10" fmla="*/ 106 w 878"/>
                <a:gd name="T11" fmla="*/ 106 h 251"/>
                <a:gd name="T12" fmla="*/ 772 w 878"/>
                <a:gd name="T13" fmla="*/ 106 h 251"/>
                <a:gd name="T14" fmla="*/ 804 w 878"/>
                <a:gd name="T15" fmla="*/ 100 h 251"/>
                <a:gd name="T16" fmla="*/ 834 w 878"/>
                <a:gd name="T17" fmla="*/ 85 h 251"/>
                <a:gd name="T18" fmla="*/ 857 w 878"/>
                <a:gd name="T19" fmla="*/ 62 h 251"/>
                <a:gd name="T20" fmla="*/ 872 w 878"/>
                <a:gd name="T21" fmla="*/ 34 h 251"/>
                <a:gd name="T22" fmla="*/ 878 w 878"/>
                <a:gd name="T23" fmla="*/ 0 h 251"/>
                <a:gd name="T24" fmla="*/ 878 w 878"/>
                <a:gd name="T25" fmla="*/ 145 h 251"/>
                <a:gd name="T26" fmla="*/ 872 w 878"/>
                <a:gd name="T27" fmla="*/ 178 h 251"/>
                <a:gd name="T28" fmla="*/ 857 w 878"/>
                <a:gd name="T29" fmla="*/ 208 h 251"/>
                <a:gd name="T30" fmla="*/ 834 w 878"/>
                <a:gd name="T31" fmla="*/ 230 h 251"/>
                <a:gd name="T32" fmla="*/ 804 w 878"/>
                <a:gd name="T33" fmla="*/ 246 h 251"/>
                <a:gd name="T34" fmla="*/ 772 w 878"/>
                <a:gd name="T35" fmla="*/ 251 h 251"/>
                <a:gd name="T36" fmla="*/ 106 w 878"/>
                <a:gd name="T37" fmla="*/ 251 h 251"/>
                <a:gd name="T38" fmla="*/ 74 w 878"/>
                <a:gd name="T39" fmla="*/ 246 h 251"/>
                <a:gd name="T40" fmla="*/ 44 w 878"/>
                <a:gd name="T41" fmla="*/ 230 h 251"/>
                <a:gd name="T42" fmla="*/ 21 w 878"/>
                <a:gd name="T43" fmla="*/ 208 h 251"/>
                <a:gd name="T44" fmla="*/ 6 w 878"/>
                <a:gd name="T45" fmla="*/ 178 h 251"/>
                <a:gd name="T46" fmla="*/ 0 w 878"/>
                <a:gd name="T47" fmla="*/ 145 h 251"/>
                <a:gd name="T48" fmla="*/ 0 w 878"/>
                <a:gd name="T49"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8" h="251">
                  <a:moveTo>
                    <a:pt x="0" y="0"/>
                  </a:moveTo>
                  <a:lnTo>
                    <a:pt x="6" y="34"/>
                  </a:lnTo>
                  <a:lnTo>
                    <a:pt x="21" y="62"/>
                  </a:lnTo>
                  <a:lnTo>
                    <a:pt x="44" y="85"/>
                  </a:lnTo>
                  <a:lnTo>
                    <a:pt x="74" y="100"/>
                  </a:lnTo>
                  <a:lnTo>
                    <a:pt x="106" y="106"/>
                  </a:lnTo>
                  <a:lnTo>
                    <a:pt x="772" y="106"/>
                  </a:lnTo>
                  <a:lnTo>
                    <a:pt x="804" y="100"/>
                  </a:lnTo>
                  <a:lnTo>
                    <a:pt x="834" y="85"/>
                  </a:lnTo>
                  <a:lnTo>
                    <a:pt x="857" y="62"/>
                  </a:lnTo>
                  <a:lnTo>
                    <a:pt x="872" y="34"/>
                  </a:lnTo>
                  <a:lnTo>
                    <a:pt x="878" y="0"/>
                  </a:lnTo>
                  <a:lnTo>
                    <a:pt x="878" y="145"/>
                  </a:lnTo>
                  <a:lnTo>
                    <a:pt x="872" y="178"/>
                  </a:lnTo>
                  <a:lnTo>
                    <a:pt x="857" y="208"/>
                  </a:lnTo>
                  <a:lnTo>
                    <a:pt x="834" y="230"/>
                  </a:lnTo>
                  <a:lnTo>
                    <a:pt x="804" y="246"/>
                  </a:lnTo>
                  <a:lnTo>
                    <a:pt x="772" y="251"/>
                  </a:lnTo>
                  <a:lnTo>
                    <a:pt x="106" y="251"/>
                  </a:lnTo>
                  <a:lnTo>
                    <a:pt x="74" y="246"/>
                  </a:lnTo>
                  <a:lnTo>
                    <a:pt x="44" y="230"/>
                  </a:lnTo>
                  <a:lnTo>
                    <a:pt x="21" y="208"/>
                  </a:lnTo>
                  <a:lnTo>
                    <a:pt x="6" y="178"/>
                  </a:lnTo>
                  <a:lnTo>
                    <a:pt x="0" y="145"/>
                  </a:lnTo>
                  <a:lnTo>
                    <a:pt x="0"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79" name="Freeform 78"/>
            <p:cNvSpPr>
              <a:spLocks/>
            </p:cNvSpPr>
            <p:nvPr/>
          </p:nvSpPr>
          <p:spPr bwMode="auto">
            <a:xfrm>
              <a:off x="2862729" y="3038380"/>
              <a:ext cx="1597781" cy="1564722"/>
            </a:xfrm>
            <a:custGeom>
              <a:avLst/>
              <a:gdLst>
                <a:gd name="T0" fmla="*/ 1261 w 1885"/>
                <a:gd name="T1" fmla="*/ 0 h 1846"/>
                <a:gd name="T2" fmla="*/ 1299 w 1885"/>
                <a:gd name="T3" fmla="*/ 4 h 1846"/>
                <a:gd name="T4" fmla="*/ 1337 w 1885"/>
                <a:gd name="T5" fmla="*/ 15 h 1846"/>
                <a:gd name="T6" fmla="*/ 1375 w 1885"/>
                <a:gd name="T7" fmla="*/ 34 h 1846"/>
                <a:gd name="T8" fmla="*/ 1409 w 1885"/>
                <a:gd name="T9" fmla="*/ 57 h 1846"/>
                <a:gd name="T10" fmla="*/ 1435 w 1885"/>
                <a:gd name="T11" fmla="*/ 81 h 1846"/>
                <a:gd name="T12" fmla="*/ 1838 w 1885"/>
                <a:gd name="T13" fmla="*/ 584 h 1846"/>
                <a:gd name="T14" fmla="*/ 1857 w 1885"/>
                <a:gd name="T15" fmla="*/ 614 h 1846"/>
                <a:gd name="T16" fmla="*/ 1872 w 1885"/>
                <a:gd name="T17" fmla="*/ 652 h 1846"/>
                <a:gd name="T18" fmla="*/ 1881 w 1885"/>
                <a:gd name="T19" fmla="*/ 693 h 1846"/>
                <a:gd name="T20" fmla="*/ 1885 w 1885"/>
                <a:gd name="T21" fmla="*/ 733 h 1846"/>
                <a:gd name="T22" fmla="*/ 1881 w 1885"/>
                <a:gd name="T23" fmla="*/ 771 h 1846"/>
                <a:gd name="T24" fmla="*/ 1740 w 1885"/>
                <a:gd name="T25" fmla="*/ 1396 h 1846"/>
                <a:gd name="T26" fmla="*/ 1726 w 1885"/>
                <a:gd name="T27" fmla="*/ 1432 h 1846"/>
                <a:gd name="T28" fmla="*/ 1708 w 1885"/>
                <a:gd name="T29" fmla="*/ 1468 h 1846"/>
                <a:gd name="T30" fmla="*/ 1681 w 1885"/>
                <a:gd name="T31" fmla="*/ 1500 h 1846"/>
                <a:gd name="T32" fmla="*/ 1651 w 1885"/>
                <a:gd name="T33" fmla="*/ 1526 h 1846"/>
                <a:gd name="T34" fmla="*/ 1621 w 1885"/>
                <a:gd name="T35" fmla="*/ 1547 h 1846"/>
                <a:gd name="T36" fmla="*/ 1042 w 1885"/>
                <a:gd name="T37" fmla="*/ 1827 h 1846"/>
                <a:gd name="T38" fmla="*/ 1006 w 1885"/>
                <a:gd name="T39" fmla="*/ 1840 h 1846"/>
                <a:gd name="T40" fmla="*/ 966 w 1885"/>
                <a:gd name="T41" fmla="*/ 1846 h 1846"/>
                <a:gd name="T42" fmla="*/ 925 w 1885"/>
                <a:gd name="T43" fmla="*/ 1846 h 1846"/>
                <a:gd name="T44" fmla="*/ 885 w 1885"/>
                <a:gd name="T45" fmla="*/ 1840 h 1846"/>
                <a:gd name="T46" fmla="*/ 851 w 1885"/>
                <a:gd name="T47" fmla="*/ 1829 h 1846"/>
                <a:gd name="T48" fmla="*/ 270 w 1885"/>
                <a:gd name="T49" fmla="*/ 1551 h 1846"/>
                <a:gd name="T50" fmla="*/ 238 w 1885"/>
                <a:gd name="T51" fmla="*/ 1532 h 1846"/>
                <a:gd name="T52" fmla="*/ 208 w 1885"/>
                <a:gd name="T53" fmla="*/ 1504 h 1846"/>
                <a:gd name="T54" fmla="*/ 182 w 1885"/>
                <a:gd name="T55" fmla="*/ 1472 h 1846"/>
                <a:gd name="T56" fmla="*/ 163 w 1885"/>
                <a:gd name="T57" fmla="*/ 1438 h 1846"/>
                <a:gd name="T58" fmla="*/ 149 w 1885"/>
                <a:gd name="T59" fmla="*/ 1402 h 1846"/>
                <a:gd name="T60" fmla="*/ 4 w 1885"/>
                <a:gd name="T61" fmla="*/ 776 h 1846"/>
                <a:gd name="T62" fmla="*/ 0 w 1885"/>
                <a:gd name="T63" fmla="*/ 739 h 1846"/>
                <a:gd name="T64" fmla="*/ 4 w 1885"/>
                <a:gd name="T65" fmla="*/ 699 h 1846"/>
                <a:gd name="T66" fmla="*/ 13 w 1885"/>
                <a:gd name="T67" fmla="*/ 657 h 1846"/>
                <a:gd name="T68" fmla="*/ 27 w 1885"/>
                <a:gd name="T69" fmla="*/ 620 h 1846"/>
                <a:gd name="T70" fmla="*/ 47 w 1885"/>
                <a:gd name="T71" fmla="*/ 589 h 1846"/>
                <a:gd name="T72" fmla="*/ 446 w 1885"/>
                <a:gd name="T73" fmla="*/ 85 h 1846"/>
                <a:gd name="T74" fmla="*/ 473 w 1885"/>
                <a:gd name="T75" fmla="*/ 58 h 1846"/>
                <a:gd name="T76" fmla="*/ 505 w 1885"/>
                <a:gd name="T77" fmla="*/ 36 h 1846"/>
                <a:gd name="T78" fmla="*/ 543 w 1885"/>
                <a:gd name="T79" fmla="*/ 19 h 1846"/>
                <a:gd name="T80" fmla="*/ 582 w 1885"/>
                <a:gd name="T81" fmla="*/ 6 h 1846"/>
                <a:gd name="T82" fmla="*/ 618 w 1885"/>
                <a:gd name="T83" fmla="*/ 2 h 1846"/>
                <a:gd name="T84" fmla="*/ 1261 w 1885"/>
                <a:gd name="T85" fmla="*/ 0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5" h="1846">
                  <a:moveTo>
                    <a:pt x="1261" y="0"/>
                  </a:moveTo>
                  <a:lnTo>
                    <a:pt x="1299" y="4"/>
                  </a:lnTo>
                  <a:lnTo>
                    <a:pt x="1337" y="15"/>
                  </a:lnTo>
                  <a:lnTo>
                    <a:pt x="1375" y="34"/>
                  </a:lnTo>
                  <a:lnTo>
                    <a:pt x="1409" y="57"/>
                  </a:lnTo>
                  <a:lnTo>
                    <a:pt x="1435" y="81"/>
                  </a:lnTo>
                  <a:lnTo>
                    <a:pt x="1838" y="584"/>
                  </a:lnTo>
                  <a:lnTo>
                    <a:pt x="1857" y="614"/>
                  </a:lnTo>
                  <a:lnTo>
                    <a:pt x="1872" y="652"/>
                  </a:lnTo>
                  <a:lnTo>
                    <a:pt x="1881" y="693"/>
                  </a:lnTo>
                  <a:lnTo>
                    <a:pt x="1885" y="733"/>
                  </a:lnTo>
                  <a:lnTo>
                    <a:pt x="1881" y="771"/>
                  </a:lnTo>
                  <a:lnTo>
                    <a:pt x="1740" y="1396"/>
                  </a:lnTo>
                  <a:lnTo>
                    <a:pt x="1726" y="1432"/>
                  </a:lnTo>
                  <a:lnTo>
                    <a:pt x="1708" y="1468"/>
                  </a:lnTo>
                  <a:lnTo>
                    <a:pt x="1681" y="1500"/>
                  </a:lnTo>
                  <a:lnTo>
                    <a:pt x="1651" y="1526"/>
                  </a:lnTo>
                  <a:lnTo>
                    <a:pt x="1621" y="1547"/>
                  </a:lnTo>
                  <a:lnTo>
                    <a:pt x="1042" y="1827"/>
                  </a:lnTo>
                  <a:lnTo>
                    <a:pt x="1006" y="1840"/>
                  </a:lnTo>
                  <a:lnTo>
                    <a:pt x="966" y="1846"/>
                  </a:lnTo>
                  <a:lnTo>
                    <a:pt x="925" y="1846"/>
                  </a:lnTo>
                  <a:lnTo>
                    <a:pt x="885" y="1840"/>
                  </a:lnTo>
                  <a:lnTo>
                    <a:pt x="851" y="1829"/>
                  </a:lnTo>
                  <a:lnTo>
                    <a:pt x="270" y="1551"/>
                  </a:lnTo>
                  <a:lnTo>
                    <a:pt x="238" y="1532"/>
                  </a:lnTo>
                  <a:lnTo>
                    <a:pt x="208" y="1504"/>
                  </a:lnTo>
                  <a:lnTo>
                    <a:pt x="182" y="1472"/>
                  </a:lnTo>
                  <a:lnTo>
                    <a:pt x="163" y="1438"/>
                  </a:lnTo>
                  <a:lnTo>
                    <a:pt x="149" y="1402"/>
                  </a:lnTo>
                  <a:lnTo>
                    <a:pt x="4" y="776"/>
                  </a:lnTo>
                  <a:lnTo>
                    <a:pt x="0" y="739"/>
                  </a:lnTo>
                  <a:lnTo>
                    <a:pt x="4" y="699"/>
                  </a:lnTo>
                  <a:lnTo>
                    <a:pt x="13" y="657"/>
                  </a:lnTo>
                  <a:lnTo>
                    <a:pt x="27" y="620"/>
                  </a:lnTo>
                  <a:lnTo>
                    <a:pt x="47" y="589"/>
                  </a:lnTo>
                  <a:lnTo>
                    <a:pt x="446" y="85"/>
                  </a:lnTo>
                  <a:lnTo>
                    <a:pt x="473" y="58"/>
                  </a:lnTo>
                  <a:lnTo>
                    <a:pt x="505" y="36"/>
                  </a:lnTo>
                  <a:lnTo>
                    <a:pt x="543" y="19"/>
                  </a:lnTo>
                  <a:lnTo>
                    <a:pt x="582" y="6"/>
                  </a:lnTo>
                  <a:lnTo>
                    <a:pt x="618" y="2"/>
                  </a:lnTo>
                  <a:lnTo>
                    <a:pt x="1261" y="0"/>
                  </a:lnTo>
                  <a:close/>
                </a:path>
              </a:pathLst>
            </a:custGeom>
            <a:gradFill flip="none" rotWithShape="1">
              <a:gsLst>
                <a:gs pos="0">
                  <a:schemeClr val="bg1"/>
                </a:gs>
                <a:gs pos="100000">
                  <a:schemeClr val="bg1">
                    <a:lumMod val="85000"/>
                  </a:schemeClr>
                </a:gs>
              </a:gsLst>
              <a:lin ang="2700000" scaled="1"/>
              <a:tileRect/>
            </a:gradFill>
            <a:ln w="0">
              <a:noFill/>
              <a:prstDash val="solid"/>
              <a:round/>
              <a:headEnd/>
              <a:tailEnd/>
            </a:ln>
            <a:effectLst>
              <a:outerShdw blurRad="190500" sx="102000" sy="102000" algn="ctr" rotWithShape="0">
                <a:prstClr val="black">
                  <a:alpha val="8000"/>
                </a:prstClr>
              </a:outerShdw>
            </a:effectLst>
          </p:spPr>
          <p:txBody>
            <a:bodyPr vert="horz" wrap="square" lIns="91440" tIns="45720" rIns="91440" bIns="45720" numCol="1" anchor="t" anchorCtr="0" compatLnSpc="1">
              <a:prstTxWarp prst="textNoShape">
                <a:avLst/>
              </a:prstTxWarp>
            </a:bodyPr>
            <a:lstStyle/>
            <a:p>
              <a:endParaRPr lang="en-IN" dirty="0"/>
            </a:p>
          </p:txBody>
        </p:sp>
        <p:sp>
          <p:nvSpPr>
            <p:cNvPr id="80" name="TextBox 79"/>
            <p:cNvSpPr txBox="1"/>
            <p:nvPr/>
          </p:nvSpPr>
          <p:spPr>
            <a:xfrm>
              <a:off x="3477103" y="2644451"/>
              <a:ext cx="383438" cy="307777"/>
            </a:xfrm>
            <a:prstGeom prst="rect">
              <a:avLst/>
            </a:prstGeom>
            <a:noFill/>
          </p:spPr>
          <p:txBody>
            <a:bodyPr wrap="none" rtlCol="0" anchor="ctr">
              <a:spAutoFit/>
            </a:bodyPr>
            <a:lstStyle/>
            <a:p>
              <a:pPr algn="ctr"/>
              <a:r>
                <a:rPr lang="en-GB" sz="1400" b="1" dirty="0">
                  <a:solidFill>
                    <a:schemeClr val="bg1"/>
                  </a:solidFill>
                  <a:latin typeface="Arial" pitchFamily="34" charset="0"/>
                  <a:cs typeface="Arial" pitchFamily="34" charset="0"/>
                </a:rPr>
                <a:t>01</a:t>
              </a:r>
              <a:endParaRPr lang="en-IN" sz="1400" b="1" dirty="0">
                <a:solidFill>
                  <a:schemeClr val="bg1"/>
                </a:solidFill>
                <a:latin typeface="Arial" pitchFamily="34" charset="0"/>
                <a:cs typeface="Arial" pitchFamily="34" charset="0"/>
              </a:endParaRPr>
            </a:p>
          </p:txBody>
        </p:sp>
        <p:sp>
          <p:nvSpPr>
            <p:cNvPr id="81" name="TextBox 80"/>
            <p:cNvSpPr txBox="1"/>
            <p:nvPr/>
          </p:nvSpPr>
          <p:spPr>
            <a:xfrm rot="2937415">
              <a:off x="4250494" y="3028069"/>
              <a:ext cx="383438" cy="307777"/>
            </a:xfrm>
            <a:prstGeom prst="rect">
              <a:avLst/>
            </a:prstGeom>
            <a:noFill/>
          </p:spPr>
          <p:txBody>
            <a:bodyPr wrap="none" rtlCol="0" anchor="ctr">
              <a:spAutoFit/>
            </a:bodyPr>
            <a:lstStyle/>
            <a:p>
              <a:pPr algn="ctr"/>
              <a:r>
                <a:rPr lang="en-GB" sz="1400" b="1" dirty="0">
                  <a:solidFill>
                    <a:schemeClr val="bg1"/>
                  </a:solidFill>
                  <a:latin typeface="Arial" pitchFamily="34" charset="0"/>
                  <a:cs typeface="Arial" pitchFamily="34" charset="0"/>
                </a:rPr>
                <a:t>02</a:t>
              </a:r>
              <a:endParaRPr lang="en-IN" sz="1400" b="1" dirty="0">
                <a:solidFill>
                  <a:schemeClr val="bg1"/>
                </a:solidFill>
                <a:latin typeface="Arial" pitchFamily="34" charset="0"/>
                <a:cs typeface="Arial" pitchFamily="34" charset="0"/>
              </a:endParaRPr>
            </a:p>
          </p:txBody>
        </p:sp>
        <p:sp>
          <p:nvSpPr>
            <p:cNvPr id="82" name="TextBox 81"/>
            <p:cNvSpPr txBox="1"/>
            <p:nvPr/>
          </p:nvSpPr>
          <p:spPr>
            <a:xfrm rot="16949909">
              <a:off x="4433397" y="3858452"/>
              <a:ext cx="383438" cy="307777"/>
            </a:xfrm>
            <a:prstGeom prst="rect">
              <a:avLst/>
            </a:prstGeom>
            <a:noFill/>
          </p:spPr>
          <p:txBody>
            <a:bodyPr wrap="none" rtlCol="0" anchor="ctr">
              <a:spAutoFit/>
            </a:bodyPr>
            <a:lstStyle/>
            <a:p>
              <a:pPr algn="ctr"/>
              <a:r>
                <a:rPr lang="en-GB" sz="1400" b="1" dirty="0">
                  <a:solidFill>
                    <a:schemeClr val="bg1"/>
                  </a:solidFill>
                  <a:latin typeface="Arial" pitchFamily="34" charset="0"/>
                  <a:cs typeface="Arial" pitchFamily="34" charset="0"/>
                </a:rPr>
                <a:t>03</a:t>
              </a:r>
              <a:endParaRPr lang="en-IN" sz="1400" b="1" dirty="0">
                <a:solidFill>
                  <a:schemeClr val="bg1"/>
                </a:solidFill>
                <a:latin typeface="Arial" pitchFamily="34" charset="0"/>
                <a:cs typeface="Arial" pitchFamily="34" charset="0"/>
              </a:endParaRPr>
            </a:p>
          </p:txBody>
        </p:sp>
        <p:sp>
          <p:nvSpPr>
            <p:cNvPr id="83" name="TextBox 82"/>
            <p:cNvSpPr txBox="1"/>
            <p:nvPr/>
          </p:nvSpPr>
          <p:spPr>
            <a:xfrm rot="20026711">
              <a:off x="3893510" y="4523470"/>
              <a:ext cx="383438" cy="307777"/>
            </a:xfrm>
            <a:prstGeom prst="rect">
              <a:avLst/>
            </a:prstGeom>
            <a:noFill/>
          </p:spPr>
          <p:txBody>
            <a:bodyPr wrap="none" rtlCol="0" anchor="ctr">
              <a:spAutoFit/>
            </a:bodyPr>
            <a:lstStyle/>
            <a:p>
              <a:pPr algn="ctr"/>
              <a:r>
                <a:rPr lang="en-GB" sz="1400" b="1" dirty="0">
                  <a:solidFill>
                    <a:schemeClr val="bg1"/>
                  </a:solidFill>
                  <a:latin typeface="Arial" pitchFamily="34" charset="0"/>
                  <a:cs typeface="Arial" pitchFamily="34" charset="0"/>
                </a:rPr>
                <a:t>04</a:t>
              </a:r>
              <a:endParaRPr lang="en-IN" sz="1400" b="1" dirty="0">
                <a:solidFill>
                  <a:schemeClr val="bg1"/>
                </a:solidFill>
                <a:latin typeface="Arial" pitchFamily="34" charset="0"/>
                <a:cs typeface="Arial" pitchFamily="34" charset="0"/>
              </a:endParaRPr>
            </a:p>
          </p:txBody>
        </p:sp>
        <p:sp>
          <p:nvSpPr>
            <p:cNvPr id="84" name="TextBox 83"/>
            <p:cNvSpPr txBox="1"/>
            <p:nvPr/>
          </p:nvSpPr>
          <p:spPr>
            <a:xfrm rot="1465680">
              <a:off x="3051154" y="4529013"/>
              <a:ext cx="383438" cy="307777"/>
            </a:xfrm>
            <a:prstGeom prst="rect">
              <a:avLst/>
            </a:prstGeom>
            <a:noFill/>
          </p:spPr>
          <p:txBody>
            <a:bodyPr wrap="none" rtlCol="0" anchor="ctr">
              <a:spAutoFit/>
            </a:bodyPr>
            <a:lstStyle/>
            <a:p>
              <a:pPr algn="ctr"/>
              <a:r>
                <a:rPr lang="en-GB" sz="1400" b="1" dirty="0">
                  <a:solidFill>
                    <a:schemeClr val="bg1"/>
                  </a:solidFill>
                  <a:latin typeface="Arial" pitchFamily="34" charset="0"/>
                  <a:cs typeface="Arial" pitchFamily="34" charset="0"/>
                </a:rPr>
                <a:t>05</a:t>
              </a:r>
              <a:endParaRPr lang="en-IN" sz="1400" b="1" dirty="0">
                <a:solidFill>
                  <a:schemeClr val="bg1"/>
                </a:solidFill>
                <a:latin typeface="Arial" pitchFamily="34" charset="0"/>
                <a:cs typeface="Arial" pitchFamily="34" charset="0"/>
              </a:endParaRPr>
            </a:p>
          </p:txBody>
        </p:sp>
        <p:sp>
          <p:nvSpPr>
            <p:cNvPr id="86" name="TextBox 85"/>
            <p:cNvSpPr txBox="1"/>
            <p:nvPr/>
          </p:nvSpPr>
          <p:spPr>
            <a:xfrm rot="18533137">
              <a:off x="2696481" y="3032721"/>
              <a:ext cx="383438" cy="307777"/>
            </a:xfrm>
            <a:prstGeom prst="rect">
              <a:avLst/>
            </a:prstGeom>
            <a:noFill/>
          </p:spPr>
          <p:txBody>
            <a:bodyPr wrap="none" rtlCol="0" anchor="ctr">
              <a:spAutoFit/>
            </a:bodyPr>
            <a:lstStyle/>
            <a:p>
              <a:pPr algn="ctr"/>
              <a:r>
                <a:rPr lang="en-GB" sz="1400" b="1" dirty="0">
                  <a:solidFill>
                    <a:schemeClr val="bg1"/>
                  </a:solidFill>
                  <a:latin typeface="Arial" pitchFamily="34" charset="0"/>
                  <a:cs typeface="Arial" pitchFamily="34" charset="0"/>
                </a:rPr>
                <a:t>07</a:t>
              </a:r>
              <a:endParaRPr lang="en-IN" sz="1400" b="1" dirty="0">
                <a:solidFill>
                  <a:schemeClr val="bg1"/>
                </a:solidFill>
                <a:latin typeface="Arial" pitchFamily="34" charset="0"/>
                <a:cs typeface="Arial" pitchFamily="34" charset="0"/>
              </a:endParaRPr>
            </a:p>
          </p:txBody>
        </p:sp>
        <p:sp>
          <p:nvSpPr>
            <p:cNvPr id="88" name="TextBox 87"/>
            <p:cNvSpPr txBox="1"/>
            <p:nvPr/>
          </p:nvSpPr>
          <p:spPr>
            <a:xfrm>
              <a:off x="2855524" y="1706211"/>
              <a:ext cx="1508637" cy="523220"/>
            </a:xfrm>
            <a:prstGeom prst="rect">
              <a:avLst/>
            </a:prstGeom>
            <a:noFill/>
          </p:spPr>
          <p:txBody>
            <a:bodyPr wrap="square" rtlCol="0" anchor="b">
              <a:spAutoFit/>
            </a:bodyPr>
            <a:lstStyle/>
            <a:p>
              <a:pPr algn="ctr"/>
              <a:r>
                <a:rPr lang="en-IN" sz="1400" b="1" dirty="0">
                  <a:solidFill>
                    <a:schemeClr val="bg1"/>
                  </a:solidFill>
                  <a:latin typeface="Arial" pitchFamily="34" charset="0"/>
                  <a:cs typeface="Arial" pitchFamily="34" charset="0"/>
                </a:rPr>
                <a:t>Capacity Building </a:t>
              </a:r>
            </a:p>
          </p:txBody>
        </p:sp>
        <p:sp>
          <p:nvSpPr>
            <p:cNvPr id="90" name="TextBox 89"/>
            <p:cNvSpPr txBox="1"/>
            <p:nvPr/>
          </p:nvSpPr>
          <p:spPr>
            <a:xfrm>
              <a:off x="4364161" y="1956295"/>
              <a:ext cx="1400044" cy="1169551"/>
            </a:xfrm>
            <a:prstGeom prst="rect">
              <a:avLst/>
            </a:prstGeom>
            <a:noFill/>
          </p:spPr>
          <p:txBody>
            <a:bodyPr wrap="square" rtlCol="0" anchor="b">
              <a:spAutoFit/>
            </a:bodyPr>
            <a:lstStyle/>
            <a:p>
              <a:pPr algn="ctr"/>
              <a:r>
                <a:rPr lang="en-IN" sz="1400" b="1" dirty="0">
                  <a:solidFill>
                    <a:schemeClr val="accent2"/>
                  </a:solidFill>
                  <a:latin typeface="Arial" pitchFamily="34" charset="0"/>
                  <a:cs typeface="Arial" pitchFamily="34" charset="0"/>
                </a:rPr>
                <a:t>Alignment of TB activities with Health Task force of GP</a:t>
              </a:r>
            </a:p>
          </p:txBody>
        </p:sp>
        <p:sp>
          <p:nvSpPr>
            <p:cNvPr id="92" name="TextBox 91"/>
            <p:cNvSpPr txBox="1"/>
            <p:nvPr/>
          </p:nvSpPr>
          <p:spPr>
            <a:xfrm>
              <a:off x="4817667" y="3559234"/>
              <a:ext cx="1453690" cy="1169551"/>
            </a:xfrm>
            <a:prstGeom prst="rect">
              <a:avLst/>
            </a:prstGeom>
            <a:noFill/>
          </p:spPr>
          <p:txBody>
            <a:bodyPr wrap="square" rtlCol="0" anchor="b">
              <a:spAutoFit/>
            </a:bodyPr>
            <a:lstStyle/>
            <a:p>
              <a:pPr algn="ctr"/>
              <a:r>
                <a:rPr lang="en-US" sz="1400" b="1" dirty="0">
                  <a:solidFill>
                    <a:schemeClr val="accent3"/>
                  </a:solidFill>
                  <a:latin typeface="Arial" pitchFamily="34" charset="0"/>
                  <a:cs typeface="Arial" pitchFamily="34" charset="0"/>
                </a:rPr>
                <a:t>Graama Panchayath Arogya Amrutha </a:t>
              </a:r>
              <a:r>
                <a:rPr lang="en-US" sz="1400" b="1" dirty="0" err="1">
                  <a:solidFill>
                    <a:schemeClr val="accent3"/>
                  </a:solidFill>
                  <a:latin typeface="Arial" pitchFamily="34" charset="0"/>
                  <a:cs typeface="Arial" pitchFamily="34" charset="0"/>
                </a:rPr>
                <a:t>Abhiyaana</a:t>
              </a:r>
              <a:endParaRPr lang="en-IN" sz="1400" b="1" dirty="0">
                <a:solidFill>
                  <a:schemeClr val="accent3"/>
                </a:solidFill>
                <a:latin typeface="Arial" pitchFamily="34" charset="0"/>
                <a:cs typeface="Arial" pitchFamily="34" charset="0"/>
              </a:endParaRPr>
            </a:p>
          </p:txBody>
        </p:sp>
        <p:sp>
          <p:nvSpPr>
            <p:cNvPr id="94" name="TextBox 93"/>
            <p:cNvSpPr txBox="1"/>
            <p:nvPr/>
          </p:nvSpPr>
          <p:spPr>
            <a:xfrm>
              <a:off x="3793650" y="5132169"/>
              <a:ext cx="1297126" cy="738664"/>
            </a:xfrm>
            <a:prstGeom prst="rect">
              <a:avLst/>
            </a:prstGeom>
            <a:noFill/>
          </p:spPr>
          <p:txBody>
            <a:bodyPr wrap="square" rtlCol="0" anchor="b">
              <a:spAutoFit/>
            </a:bodyPr>
            <a:lstStyle/>
            <a:p>
              <a:pPr algn="ctr"/>
              <a:r>
                <a:rPr lang="en-IN" sz="1400" b="1" dirty="0">
                  <a:solidFill>
                    <a:schemeClr val="accent4"/>
                  </a:solidFill>
                  <a:latin typeface="Arial" pitchFamily="34" charset="0"/>
                  <a:cs typeface="Arial" pitchFamily="34" charset="0"/>
                </a:rPr>
                <a:t>Kshaya </a:t>
              </a:r>
              <a:r>
                <a:rPr lang="en-IN" sz="1400" b="1" dirty="0" err="1">
                  <a:solidFill>
                    <a:schemeClr val="accent4"/>
                  </a:solidFill>
                  <a:latin typeface="Arial" pitchFamily="34" charset="0"/>
                  <a:cs typeface="Arial" pitchFamily="34" charset="0"/>
                </a:rPr>
                <a:t>Nivarana</a:t>
              </a:r>
              <a:r>
                <a:rPr lang="en-IN" sz="1400" b="1" dirty="0">
                  <a:solidFill>
                    <a:schemeClr val="accent4"/>
                  </a:solidFill>
                  <a:latin typeface="Arial" pitchFamily="34" charset="0"/>
                  <a:cs typeface="Arial" pitchFamily="34" charset="0"/>
                </a:rPr>
                <a:t> </a:t>
              </a:r>
              <a:r>
                <a:rPr lang="en-IN" sz="1400" b="1" dirty="0" err="1">
                  <a:solidFill>
                    <a:schemeClr val="accent4"/>
                  </a:solidFill>
                  <a:latin typeface="Arial" pitchFamily="34" charset="0"/>
                  <a:cs typeface="Arial" pitchFamily="34" charset="0"/>
                </a:rPr>
                <a:t>Andolana</a:t>
              </a:r>
              <a:r>
                <a:rPr lang="en-IN" sz="1400" b="1" dirty="0">
                  <a:solidFill>
                    <a:schemeClr val="accent4"/>
                  </a:solidFill>
                  <a:latin typeface="Arial" pitchFamily="34" charset="0"/>
                  <a:cs typeface="Arial" pitchFamily="34" charset="0"/>
                </a:rPr>
                <a:t> </a:t>
              </a:r>
            </a:p>
          </p:txBody>
        </p:sp>
        <p:sp>
          <p:nvSpPr>
            <p:cNvPr id="96" name="TextBox 95"/>
            <p:cNvSpPr txBox="1"/>
            <p:nvPr/>
          </p:nvSpPr>
          <p:spPr>
            <a:xfrm>
              <a:off x="2456913" y="5190377"/>
              <a:ext cx="1183323" cy="523220"/>
            </a:xfrm>
            <a:prstGeom prst="rect">
              <a:avLst/>
            </a:prstGeom>
            <a:noFill/>
          </p:spPr>
          <p:txBody>
            <a:bodyPr wrap="square" rtlCol="0" anchor="b">
              <a:spAutoFit/>
            </a:bodyPr>
            <a:lstStyle/>
            <a:p>
              <a:r>
                <a:rPr lang="en-GB" sz="1400" b="1" dirty="0" err="1">
                  <a:solidFill>
                    <a:schemeClr val="accent1"/>
                  </a:solidFill>
                  <a:latin typeface="Arial" pitchFamily="34" charset="0"/>
                  <a:cs typeface="Arial" pitchFamily="34" charset="0"/>
                </a:rPr>
                <a:t>Kshaya</a:t>
              </a:r>
              <a:r>
                <a:rPr lang="en-GB" sz="1400" b="1" dirty="0">
                  <a:solidFill>
                    <a:schemeClr val="accent1"/>
                  </a:solidFill>
                  <a:latin typeface="Arial" pitchFamily="34" charset="0"/>
                  <a:cs typeface="Arial" pitchFamily="34" charset="0"/>
                </a:rPr>
                <a:t> </a:t>
              </a:r>
              <a:r>
                <a:rPr lang="en-GB" sz="1400" b="1" dirty="0" err="1">
                  <a:solidFill>
                    <a:schemeClr val="accent1"/>
                  </a:solidFill>
                  <a:latin typeface="Arial" pitchFamily="34" charset="0"/>
                  <a:cs typeface="Arial" pitchFamily="34" charset="0"/>
                </a:rPr>
                <a:t>Aasare</a:t>
              </a:r>
              <a:endParaRPr lang="en-GB" sz="1400" b="1" dirty="0">
                <a:solidFill>
                  <a:schemeClr val="accent1"/>
                </a:solidFill>
                <a:latin typeface="Arial" pitchFamily="34" charset="0"/>
                <a:cs typeface="Arial" pitchFamily="34" charset="0"/>
              </a:endParaRPr>
            </a:p>
          </p:txBody>
        </p:sp>
      </p:grpSp>
      <p:sp>
        <p:nvSpPr>
          <p:cNvPr id="53" name="TextBox 52"/>
          <p:cNvSpPr txBox="1"/>
          <p:nvPr/>
        </p:nvSpPr>
        <p:spPr>
          <a:xfrm>
            <a:off x="5464192" y="3541068"/>
            <a:ext cx="1463469" cy="584775"/>
          </a:xfrm>
          <a:prstGeom prst="rect">
            <a:avLst/>
          </a:prstGeom>
          <a:noFill/>
        </p:spPr>
        <p:txBody>
          <a:bodyPr wrap="square" rtlCol="0" anchor="ctr">
            <a:spAutoFit/>
          </a:bodyPr>
          <a:lstStyle/>
          <a:p>
            <a:pPr algn="ctr"/>
            <a:r>
              <a:rPr lang="en-US" sz="1600" b="1" kern="0" dirty="0">
                <a:solidFill>
                  <a:schemeClr val="tx1">
                    <a:lumMod val="75000"/>
                    <a:lumOff val="25000"/>
                  </a:schemeClr>
                </a:solidFill>
                <a:latin typeface="Arial" pitchFamily="34" charset="0"/>
                <a:cs typeface="Arial" pitchFamily="34" charset="0"/>
              </a:rPr>
              <a:t>KMGP- Activities</a:t>
            </a:r>
          </a:p>
        </p:txBody>
      </p:sp>
      <p:sp>
        <p:nvSpPr>
          <p:cNvPr id="54" name="TextBox 53">
            <a:extLst>
              <a:ext uri="{FF2B5EF4-FFF2-40B4-BE49-F238E27FC236}">
                <a16:creationId xmlns:a16="http://schemas.microsoft.com/office/drawing/2014/main" id="{8C59B4D1-A813-4092-83AB-FF24D61F0C1C}"/>
              </a:ext>
            </a:extLst>
          </p:cNvPr>
          <p:cNvSpPr txBox="1"/>
          <p:nvPr/>
        </p:nvSpPr>
        <p:spPr>
          <a:xfrm>
            <a:off x="3942384" y="2493077"/>
            <a:ext cx="1743488" cy="523220"/>
          </a:xfrm>
          <a:prstGeom prst="rect">
            <a:avLst/>
          </a:prstGeom>
          <a:noFill/>
        </p:spPr>
        <p:txBody>
          <a:bodyPr wrap="square" rtlCol="0" anchor="b">
            <a:spAutoFit/>
          </a:bodyPr>
          <a:lstStyle/>
          <a:p>
            <a:r>
              <a:rPr lang="en-IN" sz="1400" b="1" dirty="0">
                <a:solidFill>
                  <a:schemeClr val="accent6"/>
                </a:solidFill>
                <a:latin typeface="Arial" pitchFamily="34" charset="0"/>
                <a:cs typeface="Arial" pitchFamily="34" charset="0"/>
              </a:rPr>
              <a:t>Supervision and monitoring </a:t>
            </a:r>
          </a:p>
        </p:txBody>
      </p:sp>
      <p:sp>
        <p:nvSpPr>
          <p:cNvPr id="43" name="TextBox 42">
            <a:extLst>
              <a:ext uri="{FF2B5EF4-FFF2-40B4-BE49-F238E27FC236}">
                <a16:creationId xmlns:a16="http://schemas.microsoft.com/office/drawing/2014/main" id="{0331E585-6CC5-42D2-9DCE-CEE7C6A433DF}"/>
              </a:ext>
            </a:extLst>
          </p:cNvPr>
          <p:cNvSpPr txBox="1"/>
          <p:nvPr/>
        </p:nvSpPr>
        <p:spPr>
          <a:xfrm>
            <a:off x="3784059" y="3792828"/>
            <a:ext cx="1311401" cy="738664"/>
          </a:xfrm>
          <a:prstGeom prst="rect">
            <a:avLst/>
          </a:prstGeom>
          <a:noFill/>
        </p:spPr>
        <p:txBody>
          <a:bodyPr wrap="square" rtlCol="0" anchor="b">
            <a:spAutoFit/>
          </a:bodyPr>
          <a:lstStyle/>
          <a:p>
            <a:r>
              <a:rPr lang="en-GB" sz="1400" b="1" dirty="0">
                <a:solidFill>
                  <a:schemeClr val="accent1">
                    <a:lumMod val="75000"/>
                  </a:schemeClr>
                </a:solidFill>
                <a:latin typeface="Arial" pitchFamily="34" charset="0"/>
                <a:cs typeface="Arial" pitchFamily="34" charset="0"/>
              </a:rPr>
              <a:t>TB </a:t>
            </a:r>
            <a:r>
              <a:rPr lang="en-GB" sz="1400" b="1" dirty="0" err="1">
                <a:solidFill>
                  <a:schemeClr val="accent1">
                    <a:lumMod val="75000"/>
                  </a:schemeClr>
                </a:solidFill>
                <a:latin typeface="Arial" pitchFamily="34" charset="0"/>
                <a:cs typeface="Arial" pitchFamily="34" charset="0"/>
              </a:rPr>
              <a:t>Sollisi</a:t>
            </a:r>
            <a:r>
              <a:rPr lang="en-GB" sz="1400" b="1" dirty="0">
                <a:solidFill>
                  <a:schemeClr val="accent1">
                    <a:lumMod val="75000"/>
                  </a:schemeClr>
                </a:solidFill>
                <a:latin typeface="Arial" pitchFamily="34" charset="0"/>
                <a:cs typeface="Arial" pitchFamily="34" charset="0"/>
              </a:rPr>
              <a:t> GP </a:t>
            </a:r>
            <a:r>
              <a:rPr lang="en-GB" sz="1400" b="1" dirty="0" err="1">
                <a:solidFill>
                  <a:schemeClr val="accent1">
                    <a:lumMod val="75000"/>
                  </a:schemeClr>
                </a:solidFill>
                <a:latin typeface="Arial" pitchFamily="34" charset="0"/>
                <a:cs typeface="Arial" pitchFamily="34" charset="0"/>
              </a:rPr>
              <a:t>Gellasi</a:t>
            </a:r>
            <a:r>
              <a:rPr lang="en-GB" sz="1400" b="1" dirty="0">
                <a:solidFill>
                  <a:schemeClr val="accent1">
                    <a:lumMod val="75000"/>
                  </a:schemeClr>
                </a:solidFill>
                <a:latin typeface="Arial" pitchFamily="34" charset="0"/>
                <a:cs typeface="Arial" pitchFamily="34" charset="0"/>
              </a:rPr>
              <a:t> campaign </a:t>
            </a:r>
            <a:endParaRPr lang="en-IN" sz="1400" b="1" dirty="0">
              <a:solidFill>
                <a:schemeClr val="accent1">
                  <a:lumMod val="75000"/>
                </a:schemeClr>
              </a:solidFill>
              <a:latin typeface="Arial" pitchFamily="34" charset="0"/>
              <a:cs typeface="Arial" pitchFamily="34" charset="0"/>
            </a:endParaRPr>
          </a:p>
        </p:txBody>
      </p:sp>
      <p:sp>
        <p:nvSpPr>
          <p:cNvPr id="44" name="TextBox 43">
            <a:extLst>
              <a:ext uri="{FF2B5EF4-FFF2-40B4-BE49-F238E27FC236}">
                <a16:creationId xmlns:a16="http://schemas.microsoft.com/office/drawing/2014/main" id="{D2072655-77F4-4B82-A106-E50876D872DF}"/>
              </a:ext>
            </a:extLst>
          </p:cNvPr>
          <p:cNvSpPr txBox="1"/>
          <p:nvPr/>
        </p:nvSpPr>
        <p:spPr>
          <a:xfrm rot="18533137">
            <a:off x="2551322" y="3817184"/>
            <a:ext cx="383438" cy="307777"/>
          </a:xfrm>
          <a:prstGeom prst="rect">
            <a:avLst/>
          </a:prstGeom>
          <a:noFill/>
        </p:spPr>
        <p:txBody>
          <a:bodyPr wrap="square" rtlCol="0" anchor="ctr">
            <a:spAutoFit/>
          </a:bodyPr>
          <a:lstStyle/>
          <a:p>
            <a:pPr algn="ctr"/>
            <a:r>
              <a:rPr lang="en-GB" sz="1400" b="1" dirty="0">
                <a:solidFill>
                  <a:schemeClr val="bg1"/>
                </a:solidFill>
                <a:latin typeface="Arial" pitchFamily="34" charset="0"/>
                <a:cs typeface="Arial" pitchFamily="34" charset="0"/>
              </a:rPr>
              <a:t>06</a:t>
            </a:r>
            <a:endParaRPr lang="en-IN" sz="1400" b="1" dirty="0">
              <a:solidFill>
                <a:schemeClr val="bg1"/>
              </a:solidFill>
              <a:latin typeface="Arial" pitchFamily="34" charset="0"/>
              <a:cs typeface="Arial" pitchFamily="34" charset="0"/>
            </a:endParaRPr>
          </a:p>
        </p:txBody>
      </p:sp>
      <p:sp>
        <p:nvSpPr>
          <p:cNvPr id="2" name="Date Placeholder 1">
            <a:extLst>
              <a:ext uri="{FF2B5EF4-FFF2-40B4-BE49-F238E27FC236}">
                <a16:creationId xmlns:a16="http://schemas.microsoft.com/office/drawing/2014/main" id="{15A5250C-E5CF-48EF-A45C-5BAAB28B6100}"/>
              </a:ext>
            </a:extLst>
          </p:cNvPr>
          <p:cNvSpPr>
            <a:spLocks noGrp="1"/>
          </p:cNvSpPr>
          <p:nvPr>
            <p:ph type="dt" sz="half" idx="10"/>
          </p:nvPr>
        </p:nvSpPr>
        <p:spPr/>
        <p:txBody>
          <a:bodyPr/>
          <a:lstStyle/>
          <a:p>
            <a:fld id="{2E81A24B-B723-4F4C-B6C2-BFB9788A98F8}" type="datetime1">
              <a:rPr lang="en-IN" smtClean="0"/>
              <a:t>23-03-2022</a:t>
            </a:fld>
            <a:endParaRPr lang="en-IN" dirty="0"/>
          </a:p>
        </p:txBody>
      </p:sp>
      <p:sp>
        <p:nvSpPr>
          <p:cNvPr id="4" name="Slide Number Placeholder 3">
            <a:extLst>
              <a:ext uri="{FF2B5EF4-FFF2-40B4-BE49-F238E27FC236}">
                <a16:creationId xmlns:a16="http://schemas.microsoft.com/office/drawing/2014/main" id="{0C6139D0-617B-426D-B487-89EA60577637}"/>
              </a:ext>
            </a:extLst>
          </p:cNvPr>
          <p:cNvSpPr>
            <a:spLocks noGrp="1"/>
          </p:cNvSpPr>
          <p:nvPr>
            <p:ph type="sldNum" sz="quarter" idx="12"/>
          </p:nvPr>
        </p:nvSpPr>
        <p:spPr/>
        <p:txBody>
          <a:bodyPr/>
          <a:lstStyle/>
          <a:p>
            <a:fld id="{BA70B26A-BAE4-4590-B36D-45FB2ED88E10}" type="slidenum">
              <a:rPr lang="en-IN" smtClean="0"/>
              <a:t>7</a:t>
            </a:fld>
            <a:endParaRPr lang="en-IN" dirty="0"/>
          </a:p>
        </p:txBody>
      </p:sp>
      <p:sp>
        <p:nvSpPr>
          <p:cNvPr id="47" name="TextBox 46">
            <a:extLst>
              <a:ext uri="{FF2B5EF4-FFF2-40B4-BE49-F238E27FC236}">
                <a16:creationId xmlns:a16="http://schemas.microsoft.com/office/drawing/2014/main" id="{9F957D8C-E9D0-4A0B-9062-F3DBF2C78412}"/>
              </a:ext>
            </a:extLst>
          </p:cNvPr>
          <p:cNvSpPr txBox="1"/>
          <p:nvPr/>
        </p:nvSpPr>
        <p:spPr>
          <a:xfrm>
            <a:off x="1315092" y="315203"/>
            <a:ext cx="8804953" cy="523220"/>
          </a:xfrm>
          <a:prstGeom prst="rect">
            <a:avLst/>
          </a:prstGeom>
          <a:noFill/>
        </p:spPr>
        <p:txBody>
          <a:bodyPr wrap="square">
            <a:spAutoFit/>
          </a:bodyPr>
          <a:lstStyle/>
          <a:p>
            <a:pPr algn="ctr"/>
            <a:r>
              <a:rPr lang="en-US" sz="2800" b="1" dirty="0"/>
              <a:t>Kshaya Mukta Grama Panchayat  Activities  </a:t>
            </a:r>
            <a:endParaRPr lang="en-IN" sz="2800" dirty="0"/>
          </a:p>
        </p:txBody>
      </p:sp>
      <p:sp>
        <p:nvSpPr>
          <p:cNvPr id="6" name="Footer Placeholder 5">
            <a:extLst>
              <a:ext uri="{FF2B5EF4-FFF2-40B4-BE49-F238E27FC236}">
                <a16:creationId xmlns:a16="http://schemas.microsoft.com/office/drawing/2014/main" id="{0DD53013-C328-4C54-96BD-D16142F9846D}"/>
              </a:ext>
            </a:extLst>
          </p:cNvPr>
          <p:cNvSpPr>
            <a:spLocks noGrp="1"/>
          </p:cNvSpPr>
          <p:nvPr>
            <p:ph type="ftr" sz="quarter" idx="11"/>
          </p:nvPr>
        </p:nvSpPr>
        <p:spPr/>
        <p:txBody>
          <a:bodyPr/>
          <a:lstStyle/>
          <a:p>
            <a:r>
              <a:rPr lang="en-IN"/>
              <a:t>Kshaya Muktha Karnataka</a:t>
            </a:r>
          </a:p>
        </p:txBody>
      </p:sp>
    </p:spTree>
    <p:extLst>
      <p:ext uri="{BB962C8B-B14F-4D97-AF65-F5344CB8AC3E}">
        <p14:creationId xmlns:p14="http://schemas.microsoft.com/office/powerpoint/2010/main" val="2753644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F3FF-06A0-4A69-9CA3-A0ECCF7F0E4E}"/>
              </a:ext>
            </a:extLst>
          </p:cNvPr>
          <p:cNvSpPr>
            <a:spLocks noGrp="1"/>
          </p:cNvSpPr>
          <p:nvPr>
            <p:ph type="title"/>
          </p:nvPr>
        </p:nvSpPr>
        <p:spPr>
          <a:xfrm>
            <a:off x="838200" y="365125"/>
            <a:ext cx="10515600" cy="721995"/>
          </a:xfrm>
        </p:spPr>
        <p:txBody>
          <a:bodyPr/>
          <a:lstStyle/>
          <a:p>
            <a:pPr algn="ctr"/>
            <a:r>
              <a:rPr lang="en-IN" b="1" dirty="0"/>
              <a:t>Capacity Building and Alignment </a:t>
            </a:r>
          </a:p>
        </p:txBody>
      </p:sp>
      <p:graphicFrame>
        <p:nvGraphicFramePr>
          <p:cNvPr id="15" name="Content Placeholder 2">
            <a:extLst>
              <a:ext uri="{FF2B5EF4-FFF2-40B4-BE49-F238E27FC236}">
                <a16:creationId xmlns:a16="http://schemas.microsoft.com/office/drawing/2014/main" id="{69591F02-E572-C60C-956F-7D60B425E1F7}"/>
              </a:ext>
            </a:extLst>
          </p:cNvPr>
          <p:cNvGraphicFramePr>
            <a:graphicFrameLocks noGrp="1"/>
          </p:cNvGraphicFramePr>
          <p:nvPr>
            <p:ph idx="1"/>
            <p:extLst>
              <p:ext uri="{D42A27DB-BD31-4B8C-83A1-F6EECF244321}">
                <p14:modId xmlns:p14="http://schemas.microsoft.com/office/powerpoint/2010/main" val="1304945044"/>
              </p:ext>
            </p:extLst>
          </p:nvPr>
        </p:nvGraphicFramePr>
        <p:xfrm>
          <a:off x="139576" y="1474470"/>
          <a:ext cx="6229350" cy="4672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Graphical user interface, application, PowerPoint&#10;&#10;Description automatically generated">
            <a:extLst>
              <a:ext uri="{FF2B5EF4-FFF2-40B4-BE49-F238E27FC236}">
                <a16:creationId xmlns:a16="http://schemas.microsoft.com/office/drawing/2014/main" id="{97CDABA3-58B3-4830-AA27-B2E59978BE68}"/>
              </a:ext>
            </a:extLst>
          </p:cNvPr>
          <p:cNvPicPr>
            <a:picLocks noChangeAspect="1"/>
          </p:cNvPicPr>
          <p:nvPr/>
        </p:nvPicPr>
        <p:blipFill rotWithShape="1">
          <a:blip r:embed="rId8"/>
          <a:srcRect l="25731" t="18580" r="43537" b="8086"/>
          <a:stretch/>
        </p:blipFill>
        <p:spPr>
          <a:xfrm>
            <a:off x="7161088" y="3930651"/>
            <a:ext cx="2589096" cy="2562224"/>
          </a:xfrm>
          <a:prstGeom prst="rect">
            <a:avLst/>
          </a:prstGeom>
        </p:spPr>
      </p:pic>
      <p:pic>
        <p:nvPicPr>
          <p:cNvPr id="7" name="Picture 6" descr="A group of people sitting in a room looking at a screen&#10;&#10;Description automatically generated with medium confidence">
            <a:extLst>
              <a:ext uri="{FF2B5EF4-FFF2-40B4-BE49-F238E27FC236}">
                <a16:creationId xmlns:a16="http://schemas.microsoft.com/office/drawing/2014/main" id="{E25AAB28-3DA5-4100-998A-3ADC630FCB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8762" y="1189673"/>
            <a:ext cx="1828800" cy="2638424"/>
          </a:xfrm>
          <a:prstGeom prst="rect">
            <a:avLst/>
          </a:prstGeom>
        </p:spPr>
      </p:pic>
      <p:pic>
        <p:nvPicPr>
          <p:cNvPr id="9" name="Picture 8" descr="A group of people wearing masks&#10;&#10;Description automatically generated with medium confidence">
            <a:extLst>
              <a:ext uri="{FF2B5EF4-FFF2-40B4-BE49-F238E27FC236}">
                <a16:creationId xmlns:a16="http://schemas.microsoft.com/office/drawing/2014/main" id="{43A822E5-D44F-4645-A01B-1E288A92A5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58762" y="3854451"/>
            <a:ext cx="2113280" cy="2638424"/>
          </a:xfrm>
          <a:prstGeom prst="rect">
            <a:avLst/>
          </a:prstGeom>
        </p:spPr>
      </p:pic>
      <p:pic>
        <p:nvPicPr>
          <p:cNvPr id="13" name="Picture 12" descr="Website&#10;&#10;Description automatically generated">
            <a:extLst>
              <a:ext uri="{FF2B5EF4-FFF2-40B4-BE49-F238E27FC236}">
                <a16:creationId xmlns:a16="http://schemas.microsoft.com/office/drawing/2014/main" id="{024BE7E0-C94A-45DA-92BC-ADE2EA90F7B0}"/>
              </a:ext>
            </a:extLst>
          </p:cNvPr>
          <p:cNvPicPr>
            <a:picLocks noChangeAspect="1"/>
          </p:cNvPicPr>
          <p:nvPr/>
        </p:nvPicPr>
        <p:blipFill rotWithShape="1">
          <a:blip r:embed="rId11"/>
          <a:srcRect b="22066"/>
          <a:stretch/>
        </p:blipFill>
        <p:spPr>
          <a:xfrm>
            <a:off x="7161087" y="1189673"/>
            <a:ext cx="2589097" cy="2638425"/>
          </a:xfrm>
          <a:prstGeom prst="rect">
            <a:avLst/>
          </a:prstGeom>
        </p:spPr>
      </p:pic>
      <p:sp>
        <p:nvSpPr>
          <p:cNvPr id="14" name="Date Placeholder 13">
            <a:extLst>
              <a:ext uri="{FF2B5EF4-FFF2-40B4-BE49-F238E27FC236}">
                <a16:creationId xmlns:a16="http://schemas.microsoft.com/office/drawing/2014/main" id="{F6518E7C-FA76-45F3-B50F-26819D110A6C}"/>
              </a:ext>
            </a:extLst>
          </p:cNvPr>
          <p:cNvSpPr>
            <a:spLocks noGrp="1"/>
          </p:cNvSpPr>
          <p:nvPr>
            <p:ph type="dt" sz="half" idx="10"/>
          </p:nvPr>
        </p:nvSpPr>
        <p:spPr/>
        <p:txBody>
          <a:bodyPr/>
          <a:lstStyle/>
          <a:p>
            <a:fld id="{04978A7E-F9D3-4193-A4FF-25FE03FE23AC}" type="datetime1">
              <a:rPr lang="en-IN" smtClean="0"/>
              <a:t>23-03-2022</a:t>
            </a:fld>
            <a:endParaRPr lang="en-IN"/>
          </a:p>
        </p:txBody>
      </p:sp>
      <p:sp>
        <p:nvSpPr>
          <p:cNvPr id="16" name="Footer Placeholder 15">
            <a:extLst>
              <a:ext uri="{FF2B5EF4-FFF2-40B4-BE49-F238E27FC236}">
                <a16:creationId xmlns:a16="http://schemas.microsoft.com/office/drawing/2014/main" id="{9BEA2F1C-5C36-4C7C-8A41-6C77EE0A0206}"/>
              </a:ext>
            </a:extLst>
          </p:cNvPr>
          <p:cNvSpPr>
            <a:spLocks noGrp="1"/>
          </p:cNvSpPr>
          <p:nvPr>
            <p:ph type="ftr" sz="quarter" idx="11"/>
          </p:nvPr>
        </p:nvSpPr>
        <p:spPr/>
        <p:txBody>
          <a:bodyPr/>
          <a:lstStyle/>
          <a:p>
            <a:r>
              <a:rPr lang="en-IN"/>
              <a:t>Kshaya Muktha Karnataka</a:t>
            </a:r>
          </a:p>
        </p:txBody>
      </p:sp>
      <p:sp>
        <p:nvSpPr>
          <p:cNvPr id="17" name="Slide Number Placeholder 16">
            <a:extLst>
              <a:ext uri="{FF2B5EF4-FFF2-40B4-BE49-F238E27FC236}">
                <a16:creationId xmlns:a16="http://schemas.microsoft.com/office/drawing/2014/main" id="{07423CB5-E17B-4269-9404-2AEA11B5B965}"/>
              </a:ext>
            </a:extLst>
          </p:cNvPr>
          <p:cNvSpPr>
            <a:spLocks noGrp="1"/>
          </p:cNvSpPr>
          <p:nvPr>
            <p:ph type="sldNum" sz="quarter" idx="12"/>
          </p:nvPr>
        </p:nvSpPr>
        <p:spPr/>
        <p:txBody>
          <a:bodyPr/>
          <a:lstStyle/>
          <a:p>
            <a:fld id="{8BD19110-0BD2-4B67-A74D-90BE98583E90}" type="slidenum">
              <a:rPr lang="en-IN" smtClean="0"/>
              <a:t>8</a:t>
            </a:fld>
            <a:endParaRPr lang="en-IN"/>
          </a:p>
        </p:txBody>
      </p:sp>
    </p:spTree>
    <p:extLst>
      <p:ext uri="{BB962C8B-B14F-4D97-AF65-F5344CB8AC3E}">
        <p14:creationId xmlns:p14="http://schemas.microsoft.com/office/powerpoint/2010/main" val="3729005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F3FF-06A0-4A69-9CA3-A0ECCF7F0E4E}"/>
              </a:ext>
            </a:extLst>
          </p:cNvPr>
          <p:cNvSpPr>
            <a:spLocks noGrp="1"/>
          </p:cNvSpPr>
          <p:nvPr>
            <p:ph type="title"/>
          </p:nvPr>
        </p:nvSpPr>
        <p:spPr>
          <a:xfrm>
            <a:off x="838200" y="365125"/>
            <a:ext cx="10946258" cy="884363"/>
          </a:xfrm>
        </p:spPr>
        <p:txBody>
          <a:bodyPr/>
          <a:lstStyle/>
          <a:p>
            <a:pPr lvl="0"/>
            <a:r>
              <a:rPr lang="en-US" b="1" dirty="0" err="1"/>
              <a:t>Graama</a:t>
            </a:r>
            <a:r>
              <a:rPr lang="en-US" b="1" dirty="0"/>
              <a:t> Panchayath Arogya Amrutha </a:t>
            </a:r>
            <a:r>
              <a:rPr lang="en-US" b="1" dirty="0" err="1"/>
              <a:t>Abhiyaana</a:t>
            </a:r>
            <a:endParaRPr lang="en-IN" dirty="0"/>
          </a:p>
        </p:txBody>
      </p:sp>
      <p:graphicFrame>
        <p:nvGraphicFramePr>
          <p:cNvPr id="8" name="Content Placeholder 2">
            <a:extLst>
              <a:ext uri="{FF2B5EF4-FFF2-40B4-BE49-F238E27FC236}">
                <a16:creationId xmlns:a16="http://schemas.microsoft.com/office/drawing/2014/main" id="{FE459080-B4F5-67A0-7F5E-2DD0C5F4CC22}"/>
              </a:ext>
            </a:extLst>
          </p:cNvPr>
          <p:cNvGraphicFramePr>
            <a:graphicFrameLocks noGrp="1"/>
          </p:cNvGraphicFramePr>
          <p:nvPr>
            <p:ph idx="1"/>
            <p:extLst>
              <p:ext uri="{D42A27DB-BD31-4B8C-83A1-F6EECF244321}">
                <p14:modId xmlns:p14="http://schemas.microsoft.com/office/powerpoint/2010/main" val="3790973588"/>
              </p:ext>
            </p:extLst>
          </p:nvPr>
        </p:nvGraphicFramePr>
        <p:xfrm>
          <a:off x="838200" y="1825625"/>
          <a:ext cx="6466726"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group of people sitting in chairs&#10;&#10;Description automatically generated with low confidence">
            <a:extLst>
              <a:ext uri="{FF2B5EF4-FFF2-40B4-BE49-F238E27FC236}">
                <a16:creationId xmlns:a16="http://schemas.microsoft.com/office/drawing/2014/main" id="{99E0ED7F-D576-4AF0-9C7F-CC2C551B6237}"/>
              </a:ext>
            </a:extLst>
          </p:cNvPr>
          <p:cNvPicPr>
            <a:picLocks noChangeAspect="1"/>
          </p:cNvPicPr>
          <p:nvPr/>
        </p:nvPicPr>
        <p:blipFill>
          <a:blip r:embed="rId7"/>
          <a:stretch>
            <a:fillRect/>
          </a:stretch>
        </p:blipFill>
        <p:spPr>
          <a:xfrm>
            <a:off x="8209052" y="1260547"/>
            <a:ext cx="3041151" cy="2250041"/>
          </a:xfrm>
          <a:prstGeom prst="rect">
            <a:avLst/>
          </a:prstGeom>
        </p:spPr>
      </p:pic>
      <p:pic>
        <p:nvPicPr>
          <p:cNvPr id="6" name="Picture Placeholder 11" descr="A group of people sitting outside&#10;&#10;Description automatically generated with low confidence">
            <a:extLst>
              <a:ext uri="{FF2B5EF4-FFF2-40B4-BE49-F238E27FC236}">
                <a16:creationId xmlns:a16="http://schemas.microsoft.com/office/drawing/2014/main" id="{42BB4B94-D386-42E8-9E44-35E986FD8487}"/>
              </a:ext>
            </a:extLst>
          </p:cNvPr>
          <p:cNvPicPr>
            <a:picLocks/>
          </p:cNvPicPr>
          <p:nvPr/>
        </p:nvPicPr>
        <p:blipFill>
          <a:blip r:embed="rId8">
            <a:extLst>
              <a:ext uri="{28A0092B-C50C-407E-A947-70E740481C1C}">
                <a14:useLocalDpi xmlns:a14="http://schemas.microsoft.com/office/drawing/2010/main" val="0"/>
              </a:ext>
            </a:extLst>
          </a:blip>
          <a:srcRect t="12950" b="12950"/>
          <a:stretch>
            <a:fillRect/>
          </a:stretch>
        </p:blipFill>
        <p:spPr bwMode="auto">
          <a:xfrm>
            <a:off x="8209052" y="3883631"/>
            <a:ext cx="3237217" cy="2826785"/>
          </a:xfrm>
          <a:prstGeom prst="rect">
            <a:avLst/>
          </a:prstGeom>
          <a:noFill/>
          <a:ln>
            <a:noFill/>
          </a:ln>
        </p:spPr>
      </p:pic>
      <p:sp>
        <p:nvSpPr>
          <p:cNvPr id="7" name="Date Placeholder 6">
            <a:extLst>
              <a:ext uri="{FF2B5EF4-FFF2-40B4-BE49-F238E27FC236}">
                <a16:creationId xmlns:a16="http://schemas.microsoft.com/office/drawing/2014/main" id="{5A0B04FF-EAA8-4C99-928A-BFBF369C9293}"/>
              </a:ext>
            </a:extLst>
          </p:cNvPr>
          <p:cNvSpPr>
            <a:spLocks noGrp="1"/>
          </p:cNvSpPr>
          <p:nvPr>
            <p:ph type="dt" sz="half" idx="10"/>
          </p:nvPr>
        </p:nvSpPr>
        <p:spPr/>
        <p:txBody>
          <a:bodyPr/>
          <a:lstStyle/>
          <a:p>
            <a:fld id="{2D95C852-9AC7-4565-BE6C-60943315220E}" type="datetime1">
              <a:rPr lang="en-IN" smtClean="0"/>
              <a:t>23-03-2022</a:t>
            </a:fld>
            <a:endParaRPr lang="en-IN"/>
          </a:p>
        </p:txBody>
      </p:sp>
      <p:sp>
        <p:nvSpPr>
          <p:cNvPr id="9" name="Footer Placeholder 8">
            <a:extLst>
              <a:ext uri="{FF2B5EF4-FFF2-40B4-BE49-F238E27FC236}">
                <a16:creationId xmlns:a16="http://schemas.microsoft.com/office/drawing/2014/main" id="{8C644999-48C8-4912-87A3-1CA0BEF69AB0}"/>
              </a:ext>
            </a:extLst>
          </p:cNvPr>
          <p:cNvSpPr>
            <a:spLocks noGrp="1"/>
          </p:cNvSpPr>
          <p:nvPr>
            <p:ph type="ftr" sz="quarter" idx="11"/>
          </p:nvPr>
        </p:nvSpPr>
        <p:spPr/>
        <p:txBody>
          <a:bodyPr/>
          <a:lstStyle/>
          <a:p>
            <a:r>
              <a:rPr lang="en-IN"/>
              <a:t>Kshaya Muktha Karnataka</a:t>
            </a:r>
          </a:p>
        </p:txBody>
      </p:sp>
      <p:sp>
        <p:nvSpPr>
          <p:cNvPr id="10" name="Slide Number Placeholder 9">
            <a:extLst>
              <a:ext uri="{FF2B5EF4-FFF2-40B4-BE49-F238E27FC236}">
                <a16:creationId xmlns:a16="http://schemas.microsoft.com/office/drawing/2014/main" id="{6C7C4755-CB46-43A0-BA8D-DC081232DC7E}"/>
              </a:ext>
            </a:extLst>
          </p:cNvPr>
          <p:cNvSpPr>
            <a:spLocks noGrp="1"/>
          </p:cNvSpPr>
          <p:nvPr>
            <p:ph type="sldNum" sz="quarter" idx="12"/>
          </p:nvPr>
        </p:nvSpPr>
        <p:spPr/>
        <p:txBody>
          <a:bodyPr/>
          <a:lstStyle/>
          <a:p>
            <a:fld id="{8BD19110-0BD2-4B67-A74D-90BE98583E90}" type="slidenum">
              <a:rPr lang="en-IN" smtClean="0"/>
              <a:t>9</a:t>
            </a:fld>
            <a:endParaRPr lang="en-IN"/>
          </a:p>
        </p:txBody>
      </p:sp>
    </p:spTree>
    <p:extLst>
      <p:ext uri="{BB962C8B-B14F-4D97-AF65-F5344CB8AC3E}">
        <p14:creationId xmlns:p14="http://schemas.microsoft.com/office/powerpoint/2010/main" val="3320203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1329</TotalTime>
  <Words>709</Words>
  <Application>Microsoft Office PowerPoint</Application>
  <PresentationFormat>Widescreen</PresentationFormat>
  <Paragraphs>133</Paragraphs>
  <Slides>14</Slides>
  <Notes>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 Kshaya Mukta Grama Panchayat Towards TB Free Panchayats </vt:lpstr>
      <vt:lpstr>PowerPoint Presentation</vt:lpstr>
      <vt:lpstr>                             Tuberculosis burden  </vt:lpstr>
      <vt:lpstr>Need for Involvement of  GPs in NTEP</vt:lpstr>
      <vt:lpstr>Joint Circular from PRS – RDPR and PRS-Health</vt:lpstr>
      <vt:lpstr>Kshaya Mukta Grama Panchayat Goal</vt:lpstr>
      <vt:lpstr>PowerPoint Presentation</vt:lpstr>
      <vt:lpstr>Capacity Building and Alignment </vt:lpstr>
      <vt:lpstr>Graama Panchayath Arogya Amrutha Abhiyaana</vt:lpstr>
      <vt:lpstr>Kshaya Nivarana Andolana </vt:lpstr>
      <vt:lpstr>Kshaya Aasare</vt:lpstr>
      <vt:lpstr>TB Sollisi GP Gellasi</vt:lpstr>
      <vt:lpstr>Road map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Kshaya Mukta Gram Panchayat </dc:title>
  <dc:creator>Nischith Kr</dc:creator>
  <cp:lastModifiedBy>Unknown User</cp:lastModifiedBy>
  <cp:revision>14</cp:revision>
  <dcterms:created xsi:type="dcterms:W3CDTF">2022-03-20T02:12:22Z</dcterms:created>
  <dcterms:modified xsi:type="dcterms:W3CDTF">2022-03-23T10:49:24Z</dcterms:modified>
</cp:coreProperties>
</file>