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43" r:id="rId2"/>
    <p:sldId id="1279" r:id="rId3"/>
    <p:sldId id="1281" r:id="rId4"/>
    <p:sldId id="1280" r:id="rId5"/>
    <p:sldId id="1262" r:id="rId6"/>
    <p:sldId id="1263" r:id="rId7"/>
    <p:sldId id="1265" r:id="rId8"/>
    <p:sldId id="1264" r:id="rId9"/>
    <p:sldId id="1275" r:id="rId10"/>
    <p:sldId id="1266" r:id="rId11"/>
    <p:sldId id="1277" r:id="rId12"/>
    <p:sldId id="1278" r:id="rId13"/>
    <p:sldId id="1267" r:id="rId14"/>
    <p:sldId id="1276" r:id="rId15"/>
    <p:sldId id="1268" r:id="rId16"/>
    <p:sldId id="1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19D2F-3B31-405E-8838-4A9878153278}" type="doc">
      <dgm:prSet loTypeId="urn:microsoft.com/office/officeart/2005/8/layout/cycle8" loCatId="cycle" qsTypeId="urn:microsoft.com/office/officeart/2005/8/quickstyle/3d3" qsCatId="3D" csTypeId="urn:microsoft.com/office/officeart/2005/8/colors/colorful1#1" csCatId="colorful" phldr="1"/>
      <dgm:spPr/>
    </dgm:pt>
    <dgm:pt modelId="{4F958564-78DF-4698-81C0-B0C3D40E0236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IN" b="1" dirty="0">
              <a:solidFill>
                <a:schemeClr val="tx2">
                  <a:lumMod val="50000"/>
                </a:schemeClr>
              </a:solidFill>
            </a:rPr>
            <a:t>Treat</a:t>
          </a:r>
        </a:p>
      </dgm:t>
    </dgm:pt>
    <dgm:pt modelId="{8C88093E-4346-4AB4-A210-C6C371D7513E}" type="parTrans" cxnId="{C24A79D2-75D3-4CF0-8641-DEF98EBD5316}">
      <dgm:prSet/>
      <dgm:spPr/>
      <dgm:t>
        <a:bodyPr/>
        <a:lstStyle/>
        <a:p>
          <a:endParaRPr lang="en-IN"/>
        </a:p>
      </dgm:t>
    </dgm:pt>
    <dgm:pt modelId="{A6E6CE38-E285-4F82-B777-A4155CF523A9}" type="sibTrans" cxnId="{C24A79D2-75D3-4CF0-8641-DEF98EBD5316}">
      <dgm:prSet/>
      <dgm:spPr/>
      <dgm:t>
        <a:bodyPr/>
        <a:lstStyle/>
        <a:p>
          <a:endParaRPr lang="en-IN"/>
        </a:p>
      </dgm:t>
    </dgm:pt>
    <dgm:pt modelId="{4703A44C-7DC8-4CAB-9CA1-E25B948DA883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IN" b="1" dirty="0">
              <a:solidFill>
                <a:schemeClr val="tx1"/>
              </a:solidFill>
            </a:rPr>
            <a:t>Build</a:t>
          </a:r>
        </a:p>
      </dgm:t>
    </dgm:pt>
    <dgm:pt modelId="{C751F309-9919-4EEC-806B-5B01AB887F19}" type="parTrans" cxnId="{B8B8CD7A-D777-4044-BAE6-64DE442EA43A}">
      <dgm:prSet/>
      <dgm:spPr/>
      <dgm:t>
        <a:bodyPr/>
        <a:lstStyle/>
        <a:p>
          <a:endParaRPr lang="en-IN"/>
        </a:p>
      </dgm:t>
    </dgm:pt>
    <dgm:pt modelId="{0F0EF65C-5CA2-443D-ACAA-6460F8D91F16}" type="sibTrans" cxnId="{B8B8CD7A-D777-4044-BAE6-64DE442EA43A}">
      <dgm:prSet/>
      <dgm:spPr/>
      <dgm:t>
        <a:bodyPr/>
        <a:lstStyle/>
        <a:p>
          <a:endParaRPr lang="en-IN"/>
        </a:p>
      </dgm:t>
    </dgm:pt>
    <dgm:pt modelId="{8DED77EE-0904-40CC-BBCA-A62FD4C0792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IN" b="1" dirty="0">
              <a:solidFill>
                <a:schemeClr val="tx2">
                  <a:lumMod val="50000"/>
                </a:schemeClr>
              </a:solidFill>
            </a:rPr>
            <a:t>Detect</a:t>
          </a:r>
        </a:p>
      </dgm:t>
    </dgm:pt>
    <dgm:pt modelId="{121C1C8A-2645-4BAD-8199-D2A4F3C4C0A5}" type="parTrans" cxnId="{AC35D834-7F5D-4D99-92FA-B102A36A660A}">
      <dgm:prSet/>
      <dgm:spPr/>
      <dgm:t>
        <a:bodyPr/>
        <a:lstStyle/>
        <a:p>
          <a:endParaRPr lang="en-IN"/>
        </a:p>
      </dgm:t>
    </dgm:pt>
    <dgm:pt modelId="{D944DC01-332A-43F0-B99A-F1406E831EDA}" type="sibTrans" cxnId="{AC35D834-7F5D-4D99-92FA-B102A36A660A}">
      <dgm:prSet/>
      <dgm:spPr/>
      <dgm:t>
        <a:bodyPr/>
        <a:lstStyle/>
        <a:p>
          <a:endParaRPr lang="en-IN"/>
        </a:p>
      </dgm:t>
    </dgm:pt>
    <dgm:pt modelId="{82797FD1-D175-4F14-AFA1-6ACB3E08C6D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IN" b="1" dirty="0">
              <a:solidFill>
                <a:schemeClr val="tx2">
                  <a:lumMod val="50000"/>
                </a:schemeClr>
              </a:solidFill>
            </a:rPr>
            <a:t>Prevent</a:t>
          </a:r>
        </a:p>
      </dgm:t>
    </dgm:pt>
    <dgm:pt modelId="{2EE0831F-7511-481E-9EA2-5E0C531B34AC}" type="parTrans" cxnId="{45BCB97E-6950-4D93-A10B-01D8A05AA58D}">
      <dgm:prSet/>
      <dgm:spPr/>
      <dgm:t>
        <a:bodyPr/>
        <a:lstStyle/>
        <a:p>
          <a:endParaRPr lang="en-IN"/>
        </a:p>
      </dgm:t>
    </dgm:pt>
    <dgm:pt modelId="{4F427D2A-0F0E-40EA-B6B5-E2D3B3BBFA7F}" type="sibTrans" cxnId="{45BCB97E-6950-4D93-A10B-01D8A05AA58D}">
      <dgm:prSet/>
      <dgm:spPr/>
      <dgm:t>
        <a:bodyPr/>
        <a:lstStyle/>
        <a:p>
          <a:endParaRPr lang="en-IN"/>
        </a:p>
      </dgm:t>
    </dgm:pt>
    <dgm:pt modelId="{728A6EFD-EFC2-458F-9D72-507E102F669B}" type="pres">
      <dgm:prSet presAssocID="{4C219D2F-3B31-405E-8838-4A9878153278}" presName="compositeShape" presStyleCnt="0">
        <dgm:presLayoutVars>
          <dgm:chMax val="7"/>
          <dgm:dir/>
          <dgm:resizeHandles val="exact"/>
        </dgm:presLayoutVars>
      </dgm:prSet>
      <dgm:spPr/>
    </dgm:pt>
    <dgm:pt modelId="{8BDCB325-4447-4E8F-9AD1-D08246BE4733}" type="pres">
      <dgm:prSet presAssocID="{4C219D2F-3B31-405E-8838-4A9878153278}" presName="wedge1" presStyleLbl="node1" presStyleIdx="0" presStyleCnt="4"/>
      <dgm:spPr/>
      <dgm:t>
        <a:bodyPr/>
        <a:lstStyle/>
        <a:p>
          <a:endParaRPr lang="en-IN"/>
        </a:p>
      </dgm:t>
    </dgm:pt>
    <dgm:pt modelId="{FB1959AF-1C2E-4D9C-BFE4-919DEF3324D3}" type="pres">
      <dgm:prSet presAssocID="{4C219D2F-3B31-405E-8838-4A9878153278}" presName="dummy1a" presStyleCnt="0"/>
      <dgm:spPr/>
    </dgm:pt>
    <dgm:pt modelId="{47D1C6A5-6AF6-4743-8286-7592D148D467}" type="pres">
      <dgm:prSet presAssocID="{4C219D2F-3B31-405E-8838-4A9878153278}" presName="dummy1b" presStyleCnt="0"/>
      <dgm:spPr/>
    </dgm:pt>
    <dgm:pt modelId="{7BEFE845-D6A9-4856-9E1F-264625C177FC}" type="pres">
      <dgm:prSet presAssocID="{4C219D2F-3B31-405E-8838-4A9878153278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8BE559-0BB6-48C2-9282-87E3E6AB121B}" type="pres">
      <dgm:prSet presAssocID="{4C219D2F-3B31-405E-8838-4A9878153278}" presName="wedge2" presStyleLbl="node1" presStyleIdx="1" presStyleCnt="4"/>
      <dgm:spPr/>
      <dgm:t>
        <a:bodyPr/>
        <a:lstStyle/>
        <a:p>
          <a:endParaRPr lang="en-IN"/>
        </a:p>
      </dgm:t>
    </dgm:pt>
    <dgm:pt modelId="{D9B7A5F1-6A0B-4AEC-AB31-0724F6DA4FCA}" type="pres">
      <dgm:prSet presAssocID="{4C219D2F-3B31-405E-8838-4A9878153278}" presName="dummy2a" presStyleCnt="0"/>
      <dgm:spPr/>
    </dgm:pt>
    <dgm:pt modelId="{D6A37538-A2DA-4B69-AC9B-FB47D630E1F7}" type="pres">
      <dgm:prSet presAssocID="{4C219D2F-3B31-405E-8838-4A9878153278}" presName="dummy2b" presStyleCnt="0"/>
      <dgm:spPr/>
    </dgm:pt>
    <dgm:pt modelId="{9E0DBA15-9CF5-4E75-8E75-9484F45D2278}" type="pres">
      <dgm:prSet presAssocID="{4C219D2F-3B31-405E-8838-4A9878153278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0095E90-FF18-4161-968B-989956E0B88E}" type="pres">
      <dgm:prSet presAssocID="{4C219D2F-3B31-405E-8838-4A9878153278}" presName="wedge3" presStyleLbl="node1" presStyleIdx="2" presStyleCnt="4"/>
      <dgm:spPr/>
      <dgm:t>
        <a:bodyPr/>
        <a:lstStyle/>
        <a:p>
          <a:endParaRPr lang="en-IN"/>
        </a:p>
      </dgm:t>
    </dgm:pt>
    <dgm:pt modelId="{3C24F9D8-DD3E-41C0-8267-2FA1981E22C0}" type="pres">
      <dgm:prSet presAssocID="{4C219D2F-3B31-405E-8838-4A9878153278}" presName="dummy3a" presStyleCnt="0"/>
      <dgm:spPr/>
    </dgm:pt>
    <dgm:pt modelId="{944B8CF8-67C5-4FAA-8076-D32B12153A6E}" type="pres">
      <dgm:prSet presAssocID="{4C219D2F-3B31-405E-8838-4A9878153278}" presName="dummy3b" presStyleCnt="0"/>
      <dgm:spPr/>
    </dgm:pt>
    <dgm:pt modelId="{60491AE6-A219-492F-A77C-06C8EC27217F}" type="pres">
      <dgm:prSet presAssocID="{4C219D2F-3B31-405E-8838-4A9878153278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51C458-7084-48A6-A7F8-E5192F9BBF5F}" type="pres">
      <dgm:prSet presAssocID="{4C219D2F-3B31-405E-8838-4A9878153278}" presName="wedge4" presStyleLbl="node1" presStyleIdx="3" presStyleCnt="4" custLinFactNeighborX="-53" custLinFactNeighborY="778"/>
      <dgm:spPr/>
      <dgm:t>
        <a:bodyPr/>
        <a:lstStyle/>
        <a:p>
          <a:endParaRPr lang="en-IN"/>
        </a:p>
      </dgm:t>
    </dgm:pt>
    <dgm:pt modelId="{212C6544-EABC-4002-845F-AF7F8183AAA8}" type="pres">
      <dgm:prSet presAssocID="{4C219D2F-3B31-405E-8838-4A9878153278}" presName="dummy4a" presStyleCnt="0"/>
      <dgm:spPr/>
    </dgm:pt>
    <dgm:pt modelId="{5BC8C10E-27F9-4CE4-BF14-D72E66204305}" type="pres">
      <dgm:prSet presAssocID="{4C219D2F-3B31-405E-8838-4A9878153278}" presName="dummy4b" presStyleCnt="0"/>
      <dgm:spPr/>
    </dgm:pt>
    <dgm:pt modelId="{E0E523B4-3FFB-4C1D-8A27-1AF235825003}" type="pres">
      <dgm:prSet presAssocID="{4C219D2F-3B31-405E-8838-4A9878153278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4D9189F-FDA5-4B4C-9BE7-4068DC5FB09C}" type="pres">
      <dgm:prSet presAssocID="{A6E6CE38-E285-4F82-B777-A4155CF523A9}" presName="arrowWedge1" presStyleLbl="fgSibTrans2D1" presStyleIdx="0" presStyleCnt="4"/>
      <dgm:spPr/>
    </dgm:pt>
    <dgm:pt modelId="{D907CE0F-2688-44F1-9607-9F709FA8F49A}" type="pres">
      <dgm:prSet presAssocID="{4F427D2A-0F0E-40EA-B6B5-E2D3B3BBFA7F}" presName="arrowWedge2" presStyleLbl="fgSibTrans2D1" presStyleIdx="1" presStyleCnt="4"/>
      <dgm:spPr/>
    </dgm:pt>
    <dgm:pt modelId="{6E8BABB4-9F3F-4804-B985-42DD9990F16A}" type="pres">
      <dgm:prSet presAssocID="{0F0EF65C-5CA2-443D-ACAA-6460F8D91F16}" presName="arrowWedge3" presStyleLbl="fgSibTrans2D1" presStyleIdx="2" presStyleCnt="4"/>
      <dgm:spPr/>
    </dgm:pt>
    <dgm:pt modelId="{E2273A4D-B5FE-4735-9168-94FBF17F4B8E}" type="pres">
      <dgm:prSet presAssocID="{D944DC01-332A-43F0-B99A-F1406E831EDA}" presName="arrowWedge4" presStyleLbl="fgSibTrans2D1" presStyleIdx="3" presStyleCnt="4"/>
      <dgm:spPr/>
    </dgm:pt>
  </dgm:ptLst>
  <dgm:cxnLst>
    <dgm:cxn modelId="{1D2984F7-7394-4D37-BD82-F0B2A7834CFE}" type="presOf" srcId="{8DED77EE-0904-40CC-BBCA-A62FD4C07921}" destId="{E0E523B4-3FFB-4C1D-8A27-1AF235825003}" srcOrd="1" destOrd="0" presId="urn:microsoft.com/office/officeart/2005/8/layout/cycle8"/>
    <dgm:cxn modelId="{2C7A68B9-164D-4FA1-BAA2-18C7241D57BF}" type="presOf" srcId="{4F958564-78DF-4698-81C0-B0C3D40E0236}" destId="{7BEFE845-D6A9-4856-9E1F-264625C177FC}" srcOrd="1" destOrd="0" presId="urn:microsoft.com/office/officeart/2005/8/layout/cycle8"/>
    <dgm:cxn modelId="{C24A79D2-75D3-4CF0-8641-DEF98EBD5316}" srcId="{4C219D2F-3B31-405E-8838-4A9878153278}" destId="{4F958564-78DF-4698-81C0-B0C3D40E0236}" srcOrd="0" destOrd="0" parTransId="{8C88093E-4346-4AB4-A210-C6C371D7513E}" sibTransId="{A6E6CE38-E285-4F82-B777-A4155CF523A9}"/>
    <dgm:cxn modelId="{45BCB97E-6950-4D93-A10B-01D8A05AA58D}" srcId="{4C219D2F-3B31-405E-8838-4A9878153278}" destId="{82797FD1-D175-4F14-AFA1-6ACB3E08C6DD}" srcOrd="1" destOrd="0" parTransId="{2EE0831F-7511-481E-9EA2-5E0C531B34AC}" sibTransId="{4F427D2A-0F0E-40EA-B6B5-E2D3B3BBFA7F}"/>
    <dgm:cxn modelId="{5E41E067-3A58-4F58-B868-7556E9D5BEA1}" type="presOf" srcId="{4F958564-78DF-4698-81C0-B0C3D40E0236}" destId="{8BDCB325-4447-4E8F-9AD1-D08246BE4733}" srcOrd="0" destOrd="0" presId="urn:microsoft.com/office/officeart/2005/8/layout/cycle8"/>
    <dgm:cxn modelId="{C08D4161-F70D-4864-B5E9-19EFE7C83922}" type="presOf" srcId="{4C219D2F-3B31-405E-8838-4A9878153278}" destId="{728A6EFD-EFC2-458F-9D72-507E102F669B}" srcOrd="0" destOrd="0" presId="urn:microsoft.com/office/officeart/2005/8/layout/cycle8"/>
    <dgm:cxn modelId="{B2352640-F2C0-42FE-8D85-AD19F20F9170}" type="presOf" srcId="{4703A44C-7DC8-4CAB-9CA1-E25B948DA883}" destId="{00095E90-FF18-4161-968B-989956E0B88E}" srcOrd="0" destOrd="0" presId="urn:microsoft.com/office/officeart/2005/8/layout/cycle8"/>
    <dgm:cxn modelId="{AC35D834-7F5D-4D99-92FA-B102A36A660A}" srcId="{4C219D2F-3B31-405E-8838-4A9878153278}" destId="{8DED77EE-0904-40CC-BBCA-A62FD4C07921}" srcOrd="3" destOrd="0" parTransId="{121C1C8A-2645-4BAD-8199-D2A4F3C4C0A5}" sibTransId="{D944DC01-332A-43F0-B99A-F1406E831EDA}"/>
    <dgm:cxn modelId="{01C21FA8-B703-4D32-A881-76BAB5002606}" type="presOf" srcId="{8DED77EE-0904-40CC-BBCA-A62FD4C07921}" destId="{4351C458-7084-48A6-A7F8-E5192F9BBF5F}" srcOrd="0" destOrd="0" presId="urn:microsoft.com/office/officeart/2005/8/layout/cycle8"/>
    <dgm:cxn modelId="{31119E1F-9DE1-45BD-A834-13B8ACCEBAF6}" type="presOf" srcId="{82797FD1-D175-4F14-AFA1-6ACB3E08C6DD}" destId="{D18BE559-0BB6-48C2-9282-87E3E6AB121B}" srcOrd="0" destOrd="0" presId="urn:microsoft.com/office/officeart/2005/8/layout/cycle8"/>
    <dgm:cxn modelId="{6593BE55-D315-4593-A0E1-F5643D13D109}" type="presOf" srcId="{82797FD1-D175-4F14-AFA1-6ACB3E08C6DD}" destId="{9E0DBA15-9CF5-4E75-8E75-9484F45D2278}" srcOrd="1" destOrd="0" presId="urn:microsoft.com/office/officeart/2005/8/layout/cycle8"/>
    <dgm:cxn modelId="{C911B85E-11DB-4904-8A99-B6BEA153FEEF}" type="presOf" srcId="{4703A44C-7DC8-4CAB-9CA1-E25B948DA883}" destId="{60491AE6-A219-492F-A77C-06C8EC27217F}" srcOrd="1" destOrd="0" presId="urn:microsoft.com/office/officeart/2005/8/layout/cycle8"/>
    <dgm:cxn modelId="{B8B8CD7A-D777-4044-BAE6-64DE442EA43A}" srcId="{4C219D2F-3B31-405E-8838-4A9878153278}" destId="{4703A44C-7DC8-4CAB-9CA1-E25B948DA883}" srcOrd="2" destOrd="0" parTransId="{C751F309-9919-4EEC-806B-5B01AB887F19}" sibTransId="{0F0EF65C-5CA2-443D-ACAA-6460F8D91F16}"/>
    <dgm:cxn modelId="{52195EE5-A807-402A-B4BE-1BED29403479}" type="presParOf" srcId="{728A6EFD-EFC2-458F-9D72-507E102F669B}" destId="{8BDCB325-4447-4E8F-9AD1-D08246BE4733}" srcOrd="0" destOrd="0" presId="urn:microsoft.com/office/officeart/2005/8/layout/cycle8"/>
    <dgm:cxn modelId="{F1C91C0C-8AE1-47AD-969B-507E57BC3E06}" type="presParOf" srcId="{728A6EFD-EFC2-458F-9D72-507E102F669B}" destId="{FB1959AF-1C2E-4D9C-BFE4-919DEF3324D3}" srcOrd="1" destOrd="0" presId="urn:microsoft.com/office/officeart/2005/8/layout/cycle8"/>
    <dgm:cxn modelId="{D8EE3ACF-78C9-49AE-9632-CF0E58F4E468}" type="presParOf" srcId="{728A6EFD-EFC2-458F-9D72-507E102F669B}" destId="{47D1C6A5-6AF6-4743-8286-7592D148D467}" srcOrd="2" destOrd="0" presId="urn:microsoft.com/office/officeart/2005/8/layout/cycle8"/>
    <dgm:cxn modelId="{83412C1A-3642-4FE3-83AF-CD61F79719FD}" type="presParOf" srcId="{728A6EFD-EFC2-458F-9D72-507E102F669B}" destId="{7BEFE845-D6A9-4856-9E1F-264625C177FC}" srcOrd="3" destOrd="0" presId="urn:microsoft.com/office/officeart/2005/8/layout/cycle8"/>
    <dgm:cxn modelId="{2C129DAE-8691-4046-A482-71C2DADC5A43}" type="presParOf" srcId="{728A6EFD-EFC2-458F-9D72-507E102F669B}" destId="{D18BE559-0BB6-48C2-9282-87E3E6AB121B}" srcOrd="4" destOrd="0" presId="urn:microsoft.com/office/officeart/2005/8/layout/cycle8"/>
    <dgm:cxn modelId="{D817FC6A-9565-45ED-AB35-518A5CA42E41}" type="presParOf" srcId="{728A6EFD-EFC2-458F-9D72-507E102F669B}" destId="{D9B7A5F1-6A0B-4AEC-AB31-0724F6DA4FCA}" srcOrd="5" destOrd="0" presId="urn:microsoft.com/office/officeart/2005/8/layout/cycle8"/>
    <dgm:cxn modelId="{601EFA9E-17B8-41F0-948E-75C70BD5B78B}" type="presParOf" srcId="{728A6EFD-EFC2-458F-9D72-507E102F669B}" destId="{D6A37538-A2DA-4B69-AC9B-FB47D630E1F7}" srcOrd="6" destOrd="0" presId="urn:microsoft.com/office/officeart/2005/8/layout/cycle8"/>
    <dgm:cxn modelId="{420ECA57-8B9D-4062-B4CD-81DEFBA9DB07}" type="presParOf" srcId="{728A6EFD-EFC2-458F-9D72-507E102F669B}" destId="{9E0DBA15-9CF5-4E75-8E75-9484F45D2278}" srcOrd="7" destOrd="0" presId="urn:microsoft.com/office/officeart/2005/8/layout/cycle8"/>
    <dgm:cxn modelId="{C1D21AB3-394F-42AC-977F-58318D6A7127}" type="presParOf" srcId="{728A6EFD-EFC2-458F-9D72-507E102F669B}" destId="{00095E90-FF18-4161-968B-989956E0B88E}" srcOrd="8" destOrd="0" presId="urn:microsoft.com/office/officeart/2005/8/layout/cycle8"/>
    <dgm:cxn modelId="{AF70693C-3849-4F3F-BC77-520AE29398F3}" type="presParOf" srcId="{728A6EFD-EFC2-458F-9D72-507E102F669B}" destId="{3C24F9D8-DD3E-41C0-8267-2FA1981E22C0}" srcOrd="9" destOrd="0" presId="urn:microsoft.com/office/officeart/2005/8/layout/cycle8"/>
    <dgm:cxn modelId="{BAB96632-622D-45ED-8775-1E897859124C}" type="presParOf" srcId="{728A6EFD-EFC2-458F-9D72-507E102F669B}" destId="{944B8CF8-67C5-4FAA-8076-D32B12153A6E}" srcOrd="10" destOrd="0" presId="urn:microsoft.com/office/officeart/2005/8/layout/cycle8"/>
    <dgm:cxn modelId="{6FA4EEB6-87E0-4501-B586-FED4C38CCDD0}" type="presParOf" srcId="{728A6EFD-EFC2-458F-9D72-507E102F669B}" destId="{60491AE6-A219-492F-A77C-06C8EC27217F}" srcOrd="11" destOrd="0" presId="urn:microsoft.com/office/officeart/2005/8/layout/cycle8"/>
    <dgm:cxn modelId="{BD5DD967-FAC8-42A6-B27B-EBE9DFDA3CC8}" type="presParOf" srcId="{728A6EFD-EFC2-458F-9D72-507E102F669B}" destId="{4351C458-7084-48A6-A7F8-E5192F9BBF5F}" srcOrd="12" destOrd="0" presId="urn:microsoft.com/office/officeart/2005/8/layout/cycle8"/>
    <dgm:cxn modelId="{542CA5A3-9F26-4825-85B1-56C940E554CA}" type="presParOf" srcId="{728A6EFD-EFC2-458F-9D72-507E102F669B}" destId="{212C6544-EABC-4002-845F-AF7F8183AAA8}" srcOrd="13" destOrd="0" presId="urn:microsoft.com/office/officeart/2005/8/layout/cycle8"/>
    <dgm:cxn modelId="{FF9B084F-8DA5-4DF0-BA7E-0E5066F3CCFB}" type="presParOf" srcId="{728A6EFD-EFC2-458F-9D72-507E102F669B}" destId="{5BC8C10E-27F9-4CE4-BF14-D72E66204305}" srcOrd="14" destOrd="0" presId="urn:microsoft.com/office/officeart/2005/8/layout/cycle8"/>
    <dgm:cxn modelId="{AB976733-FA7C-4EE7-A317-22CA26F4AF00}" type="presParOf" srcId="{728A6EFD-EFC2-458F-9D72-507E102F669B}" destId="{E0E523B4-3FFB-4C1D-8A27-1AF235825003}" srcOrd="15" destOrd="0" presId="urn:microsoft.com/office/officeart/2005/8/layout/cycle8"/>
    <dgm:cxn modelId="{68579B68-D5F6-4EA3-AFFB-85C323AB863E}" type="presParOf" srcId="{728A6EFD-EFC2-458F-9D72-507E102F669B}" destId="{B4D9189F-FDA5-4B4C-9BE7-4068DC5FB09C}" srcOrd="16" destOrd="0" presId="urn:microsoft.com/office/officeart/2005/8/layout/cycle8"/>
    <dgm:cxn modelId="{58EA4A26-23A1-4775-96A6-AD5C082681A2}" type="presParOf" srcId="{728A6EFD-EFC2-458F-9D72-507E102F669B}" destId="{D907CE0F-2688-44F1-9607-9F709FA8F49A}" srcOrd="17" destOrd="0" presId="urn:microsoft.com/office/officeart/2005/8/layout/cycle8"/>
    <dgm:cxn modelId="{C2108C9C-1FCB-4C75-8CCA-BDEB374B7E99}" type="presParOf" srcId="{728A6EFD-EFC2-458F-9D72-507E102F669B}" destId="{6E8BABB4-9F3F-4804-B985-42DD9990F16A}" srcOrd="18" destOrd="0" presId="urn:microsoft.com/office/officeart/2005/8/layout/cycle8"/>
    <dgm:cxn modelId="{69F0B7E8-88E4-46DA-B663-AA6AF623B420}" type="presParOf" srcId="{728A6EFD-EFC2-458F-9D72-507E102F669B}" destId="{E2273A4D-B5FE-4735-9168-94FBF17F4B8E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4113A-EB03-4DED-801B-39897A1E8446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89D8933-1A2C-4A51-9A97-44F7E84F5ECD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List generation for PTFU (Nikshay)</a:t>
          </a:r>
        </a:p>
      </dgm:t>
    </dgm:pt>
    <dgm:pt modelId="{575C5EDA-A546-4889-993D-2DD3C6AF308F}" type="parTrans" cxnId="{FCAF90D8-63F4-4420-8AE6-CAF3DB9E567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C96EE7B-373C-47DD-956E-34CF9FCBB0B6}" type="sibTrans" cxnId="{FCAF90D8-63F4-4420-8AE6-CAF3DB9E567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5F388C33-B4AE-4129-9809-CBAE27142481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Telephonic screening possible</a:t>
          </a:r>
        </a:p>
      </dgm:t>
    </dgm:pt>
    <dgm:pt modelId="{B97378E0-7276-4AA6-9016-61430D943D44}" type="parTrans" cxnId="{84F60298-E79C-4BDE-B564-55F605067815}">
      <dgm:prSet custT="1"/>
      <dgm:spPr/>
      <dgm:t>
        <a:bodyPr/>
        <a:lstStyle/>
        <a:p>
          <a:endParaRPr lang="en-US" sz="600" b="1" dirty="0">
            <a:solidFill>
              <a:schemeClr val="tx1"/>
            </a:solidFill>
          </a:endParaRPr>
        </a:p>
      </dgm:t>
    </dgm:pt>
    <dgm:pt modelId="{725611FF-318C-4CA6-954E-A419B2411AF6}" type="sibTrans" cxnId="{84F60298-E79C-4BDE-B564-55F60506781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885C79D-70C6-4F45-A239-7709F2C1E70E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Symptomatic</a:t>
          </a:r>
        </a:p>
      </dgm:t>
    </dgm:pt>
    <dgm:pt modelId="{AA5CE9F3-2BCA-4C85-8C8C-28256D49E373}" type="parTrans" cxnId="{69670263-0B8E-4FCA-914F-E7304357D577}">
      <dgm:prSet custT="1"/>
      <dgm:spPr/>
      <dgm:t>
        <a:bodyPr/>
        <a:lstStyle/>
        <a:p>
          <a:endParaRPr lang="en-US" sz="600" b="1" dirty="0">
            <a:solidFill>
              <a:schemeClr val="tx1"/>
            </a:solidFill>
          </a:endParaRPr>
        </a:p>
      </dgm:t>
    </dgm:pt>
    <dgm:pt modelId="{2584BFB1-BAA5-44F0-A355-B7C99D676D62}" type="sibTrans" cxnId="{69670263-0B8E-4FCA-914F-E7304357D57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91ADEB4-AB58-41B0-B51C-A5A9DC5738D9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Not evaluated - Home visit</a:t>
          </a:r>
        </a:p>
      </dgm:t>
    </dgm:pt>
    <dgm:pt modelId="{9450700B-FFAD-4D51-9CA7-C296E2BFCECE}" type="parTrans" cxnId="{52E5F6D7-31EE-41F9-B887-D668244FF3EA}">
      <dgm:prSet custT="1"/>
      <dgm:spPr/>
      <dgm:t>
        <a:bodyPr/>
        <a:lstStyle/>
        <a:p>
          <a:endParaRPr lang="en-US" sz="600" b="1" dirty="0">
            <a:solidFill>
              <a:schemeClr val="tx1"/>
            </a:solidFill>
          </a:endParaRPr>
        </a:p>
      </dgm:t>
    </dgm:pt>
    <dgm:pt modelId="{BFCC0D4D-50EC-404F-B826-FBF2D329D1B2}" type="sibTrans" cxnId="{52E5F6D7-31EE-41F9-B887-D668244FF3E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CDC7BD14-0A33-4A39-AC12-05E0360DC208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Telephonic screening not possible</a:t>
          </a:r>
        </a:p>
      </dgm:t>
    </dgm:pt>
    <dgm:pt modelId="{D73F99D0-8A76-4073-A436-E01838116AD5}" type="parTrans" cxnId="{9A13491E-23BF-470F-A7B1-50BB7375D132}">
      <dgm:prSet custT="1"/>
      <dgm:spPr/>
      <dgm:t>
        <a:bodyPr/>
        <a:lstStyle/>
        <a:p>
          <a:endParaRPr lang="en-US" sz="600" b="1" dirty="0">
            <a:solidFill>
              <a:schemeClr val="tx1"/>
            </a:solidFill>
          </a:endParaRPr>
        </a:p>
      </dgm:t>
    </dgm:pt>
    <dgm:pt modelId="{216B6D9A-0FBC-45C4-9933-88B1BA8C2FC3}" type="sibTrans" cxnId="{9A13491E-23BF-470F-A7B1-50BB7375D132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4FF803A-1319-47FB-94E4-F0B13B9EBED3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Conduct Home visit</a:t>
          </a:r>
        </a:p>
      </dgm:t>
    </dgm:pt>
    <dgm:pt modelId="{CBAB706B-B302-46B7-B9EF-FC0307D2A1D3}" type="parTrans" cxnId="{37D1B844-1F0E-4107-B0B9-48116A7AACD5}">
      <dgm:prSet custT="1"/>
      <dgm:spPr/>
      <dgm:t>
        <a:bodyPr/>
        <a:lstStyle/>
        <a:p>
          <a:endParaRPr lang="en-US" sz="600" b="1" dirty="0">
            <a:solidFill>
              <a:schemeClr val="tx1"/>
            </a:solidFill>
          </a:endParaRPr>
        </a:p>
      </dgm:t>
    </dgm:pt>
    <dgm:pt modelId="{80BF4CB9-A5F1-4BD3-8DFC-08C28CD851FC}" type="sibTrans" cxnId="{37D1B844-1F0E-4107-B0B9-48116A7AACD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8DD14551-7867-4AE8-B2B7-863337C56480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Asymptomatic </a:t>
          </a:r>
        </a:p>
      </dgm:t>
    </dgm:pt>
    <dgm:pt modelId="{4C310CD0-DFFA-47A5-8AEC-26CB980D1FCB}" type="parTrans" cxnId="{893A5F4C-0AC9-4F46-A197-801D6C1ADA38}">
      <dgm:prSet custT="1"/>
      <dgm:spPr/>
      <dgm:t>
        <a:bodyPr/>
        <a:lstStyle/>
        <a:p>
          <a:endParaRPr lang="en-US" sz="600" b="1" dirty="0">
            <a:solidFill>
              <a:schemeClr val="tx1"/>
            </a:solidFill>
          </a:endParaRPr>
        </a:p>
      </dgm:t>
    </dgm:pt>
    <dgm:pt modelId="{FB1F388B-E8D6-420A-997E-36CF11D93E60}" type="sibTrans" cxnId="{893A5F4C-0AC9-4F46-A197-801D6C1ADA3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89B348CC-682B-40C0-9214-373574E29EBB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Referral for diagnosis</a:t>
          </a:r>
        </a:p>
      </dgm:t>
    </dgm:pt>
    <dgm:pt modelId="{22CB497B-9027-4961-AE0E-ED52CC2E4F1A}" type="parTrans" cxnId="{03144081-DB43-4487-8A1C-237977C631F7}">
      <dgm:prSet custT="1"/>
      <dgm:spPr/>
      <dgm:t>
        <a:bodyPr/>
        <a:lstStyle/>
        <a:p>
          <a:endParaRPr lang="en-US" sz="300" b="1">
            <a:solidFill>
              <a:schemeClr val="tx1"/>
            </a:solidFill>
          </a:endParaRPr>
        </a:p>
      </dgm:t>
    </dgm:pt>
    <dgm:pt modelId="{930E1D8D-D25D-487E-9E36-18B1CE3239E9}" type="sibTrans" cxnId="{03144081-DB43-4487-8A1C-237977C631F7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41994C91-42FA-4534-A153-88CF1BC956C9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Evaluated </a:t>
          </a:r>
        </a:p>
      </dgm:t>
    </dgm:pt>
    <dgm:pt modelId="{4F6F1A5B-E1B8-4BF9-B6D7-82E092489B05}" type="parTrans" cxnId="{C9A93991-C80F-4506-9F55-3450CC868A46}">
      <dgm:prSet custT="1"/>
      <dgm:spPr/>
      <dgm:t>
        <a:bodyPr/>
        <a:lstStyle/>
        <a:p>
          <a:endParaRPr lang="en-US" sz="300" b="1">
            <a:solidFill>
              <a:schemeClr val="tx1"/>
            </a:solidFill>
          </a:endParaRPr>
        </a:p>
      </dgm:t>
    </dgm:pt>
    <dgm:pt modelId="{3BC85273-C1F7-48C7-8E6A-303267087ABE}" type="sibTrans" cxnId="{C9A93991-C80F-4506-9F55-3450CC868A46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6F5AAB46-E570-492A-8ECB-421A34BF2088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Other illness</a:t>
          </a:r>
        </a:p>
      </dgm:t>
    </dgm:pt>
    <dgm:pt modelId="{50936959-3B70-4EAC-BC15-DFA97FEB64F2}" type="parTrans" cxnId="{091C6CFA-5769-49A6-A1F2-D1531EE0E018}">
      <dgm:prSet custT="1"/>
      <dgm:spPr/>
      <dgm:t>
        <a:bodyPr/>
        <a:lstStyle/>
        <a:p>
          <a:endParaRPr lang="en-US" sz="300" b="1">
            <a:solidFill>
              <a:schemeClr val="tx1"/>
            </a:solidFill>
          </a:endParaRPr>
        </a:p>
      </dgm:t>
    </dgm:pt>
    <dgm:pt modelId="{D26E93C7-1B80-4699-827D-796C4E2D8E9F}" type="sibTrans" cxnId="{091C6CFA-5769-49A6-A1F2-D1531EE0E018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8EE5EBD4-B5FD-4412-9B07-C5C43B5F556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TB</a:t>
          </a:r>
        </a:p>
      </dgm:t>
    </dgm:pt>
    <dgm:pt modelId="{8E01737C-457C-405F-89A6-C46ECE058099}" type="parTrans" cxnId="{664FBC19-FEF8-4D27-AB3D-B6EC8FD825C9}">
      <dgm:prSet custT="1"/>
      <dgm:spPr/>
      <dgm:t>
        <a:bodyPr/>
        <a:lstStyle/>
        <a:p>
          <a:endParaRPr lang="en-US" sz="300" b="1">
            <a:solidFill>
              <a:schemeClr val="tx1"/>
            </a:solidFill>
          </a:endParaRPr>
        </a:p>
      </dgm:t>
    </dgm:pt>
    <dgm:pt modelId="{B0F7E6D2-5796-4FF5-9ECB-A02B910C380F}" type="sibTrans" cxnId="{664FBC19-FEF8-4D27-AB3D-B6EC8FD825C9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EEAAB3A9-9648-470C-A725-327E5666FB35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Management as per NTEP</a:t>
          </a:r>
        </a:p>
      </dgm:t>
    </dgm:pt>
    <dgm:pt modelId="{D0AC7828-47A0-4062-BD64-DBF9458827C9}" type="parTrans" cxnId="{B355B0B2-AD39-465E-BF30-751EDB1CEA92}">
      <dgm:prSet custT="1"/>
      <dgm:spPr/>
      <dgm:t>
        <a:bodyPr/>
        <a:lstStyle/>
        <a:p>
          <a:endParaRPr lang="en-US" sz="300" b="1">
            <a:solidFill>
              <a:schemeClr val="tx1"/>
            </a:solidFill>
          </a:endParaRPr>
        </a:p>
      </dgm:t>
    </dgm:pt>
    <dgm:pt modelId="{27F1BDBB-874C-4B1D-B3C7-846334C5787C}" type="sibTrans" cxnId="{B355B0B2-AD39-465E-BF30-751EDB1CEA92}">
      <dgm:prSet/>
      <dgm:spPr/>
      <dgm:t>
        <a:bodyPr/>
        <a:lstStyle/>
        <a:p>
          <a:endParaRPr lang="en-US" sz="1400" b="1">
            <a:solidFill>
              <a:schemeClr val="tx1"/>
            </a:solidFill>
          </a:endParaRPr>
        </a:p>
      </dgm:t>
    </dgm:pt>
    <dgm:pt modelId="{3821776E-A55B-4C09-BFB9-B86F616F16D1}">
      <dgm:prSet phldrT="[Text]" custT="1"/>
      <dgm:spPr/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Management</a:t>
          </a:r>
        </a:p>
      </dgm:t>
    </dgm:pt>
    <dgm:pt modelId="{63112F15-3E83-44FE-9CE4-BA4B1BAF0682}" type="parTrans" cxnId="{EBCB08C1-3827-4190-A985-08365CB1A892}">
      <dgm:prSet custT="1"/>
      <dgm:spPr/>
      <dgm:t>
        <a:bodyPr/>
        <a:lstStyle/>
        <a:p>
          <a:endParaRPr lang="en-US" sz="600" b="1">
            <a:solidFill>
              <a:schemeClr val="tx1"/>
            </a:solidFill>
          </a:endParaRPr>
        </a:p>
      </dgm:t>
    </dgm:pt>
    <dgm:pt modelId="{07576B87-4541-4378-8E94-B98C690A8713}" type="sibTrans" cxnId="{EBCB08C1-3827-4190-A985-08365CB1A892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2039322-1FEE-494A-8744-2BED3237EDAF}" type="pres">
      <dgm:prSet presAssocID="{C9B4113A-EB03-4DED-801B-39897A1E84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E9E0E0-A739-4951-9CD2-F8E8E6D928AA}" type="pres">
      <dgm:prSet presAssocID="{489D8933-1A2C-4A51-9A97-44F7E84F5ECD}" presName="root1" presStyleCnt="0"/>
      <dgm:spPr/>
    </dgm:pt>
    <dgm:pt modelId="{F4EBD6FF-E1BE-4EC1-9EA6-C9755139CE92}" type="pres">
      <dgm:prSet presAssocID="{489D8933-1A2C-4A51-9A97-44F7E84F5ECD}" presName="LevelOneTextNode" presStyleLbl="node0" presStyleIdx="0" presStyleCnt="1" custScaleY="153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3C2406-F648-44EB-8F41-341E89FC295B}" type="pres">
      <dgm:prSet presAssocID="{489D8933-1A2C-4A51-9A97-44F7E84F5ECD}" presName="level2hierChild" presStyleCnt="0"/>
      <dgm:spPr/>
    </dgm:pt>
    <dgm:pt modelId="{D82F69E2-D04C-4FF1-A577-41165C7E00CB}" type="pres">
      <dgm:prSet presAssocID="{D73F99D0-8A76-4073-A436-E01838116AD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1C28FCF-2309-49E3-A12F-F03A58B69840}" type="pres">
      <dgm:prSet presAssocID="{D73F99D0-8A76-4073-A436-E01838116AD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13E8ADE-6237-4153-8A7D-B97668EE96DD}" type="pres">
      <dgm:prSet presAssocID="{CDC7BD14-0A33-4A39-AC12-05E0360DC208}" presName="root2" presStyleCnt="0"/>
      <dgm:spPr/>
    </dgm:pt>
    <dgm:pt modelId="{0BC99DFC-04EE-4C7F-B905-3425AE04C7BE}" type="pres">
      <dgm:prSet presAssocID="{CDC7BD14-0A33-4A39-AC12-05E0360DC208}" presName="LevelTwoTextNode" presStyleLbl="node2" presStyleIdx="0" presStyleCnt="2" custScaleY="331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42F5BE-B17D-4A2F-B275-C0C4FA8B7693}" type="pres">
      <dgm:prSet presAssocID="{CDC7BD14-0A33-4A39-AC12-05E0360DC208}" presName="level3hierChild" presStyleCnt="0"/>
      <dgm:spPr/>
    </dgm:pt>
    <dgm:pt modelId="{968CD3B8-365A-4407-B7D9-4C41324393E0}" type="pres">
      <dgm:prSet presAssocID="{CBAB706B-B302-46B7-B9EF-FC0307D2A1D3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FD6747CD-A8AC-4BCA-B572-751DB4618E4B}" type="pres">
      <dgm:prSet presAssocID="{CBAB706B-B302-46B7-B9EF-FC0307D2A1D3}" presName="connTx" presStyleLbl="parChTrans1D3" presStyleIdx="0" presStyleCnt="3"/>
      <dgm:spPr/>
      <dgm:t>
        <a:bodyPr/>
        <a:lstStyle/>
        <a:p>
          <a:endParaRPr lang="en-US"/>
        </a:p>
      </dgm:t>
    </dgm:pt>
    <dgm:pt modelId="{641EE1B7-2B39-447E-B7B1-81D27E1208A6}" type="pres">
      <dgm:prSet presAssocID="{14FF803A-1319-47FB-94E4-F0B13B9EBED3}" presName="root2" presStyleCnt="0"/>
      <dgm:spPr/>
    </dgm:pt>
    <dgm:pt modelId="{9C809D51-0312-4255-ACBC-525E567D5BF6}" type="pres">
      <dgm:prSet presAssocID="{14FF803A-1319-47FB-94E4-F0B13B9EBED3}" presName="LevelTwoTextNode" presStyleLbl="node3" presStyleIdx="0" presStyleCnt="3" custScaleX="119765" custScaleY="163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E8DDEC-10F0-4641-A6DF-B590FF3087B8}" type="pres">
      <dgm:prSet presAssocID="{14FF803A-1319-47FB-94E4-F0B13B9EBED3}" presName="level3hierChild" presStyleCnt="0"/>
      <dgm:spPr/>
    </dgm:pt>
    <dgm:pt modelId="{6734A269-0337-47D6-99FE-F3A177984344}" type="pres">
      <dgm:prSet presAssocID="{B97378E0-7276-4AA6-9016-61430D943D4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BD1C75ED-A446-412F-9217-541438C62CA8}" type="pres">
      <dgm:prSet presAssocID="{B97378E0-7276-4AA6-9016-61430D943D4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6A8F5DA2-B62F-4F21-9084-8D0EE8487828}" type="pres">
      <dgm:prSet presAssocID="{5F388C33-B4AE-4129-9809-CBAE27142481}" presName="root2" presStyleCnt="0"/>
      <dgm:spPr/>
    </dgm:pt>
    <dgm:pt modelId="{F09A9B0C-F9A4-456E-97B6-22E3CE540324}" type="pres">
      <dgm:prSet presAssocID="{5F388C33-B4AE-4129-9809-CBAE27142481}" presName="LevelTwoTextNode" presStyleLbl="node2" presStyleIdx="1" presStyleCnt="2" custScaleY="3296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7147F8-44FC-4AD7-B38A-CD8947E2BB5A}" type="pres">
      <dgm:prSet presAssocID="{5F388C33-B4AE-4129-9809-CBAE27142481}" presName="level3hierChild" presStyleCnt="0"/>
      <dgm:spPr/>
    </dgm:pt>
    <dgm:pt modelId="{F50FF7EF-6A1A-432F-B1A2-BB31A538F057}" type="pres">
      <dgm:prSet presAssocID="{4C310CD0-DFFA-47A5-8AEC-26CB980D1FCB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BA4599FC-5481-406C-92BD-F7BE1963642B}" type="pres">
      <dgm:prSet presAssocID="{4C310CD0-DFFA-47A5-8AEC-26CB980D1FCB}" presName="connTx" presStyleLbl="parChTrans1D3" presStyleIdx="1" presStyleCnt="3"/>
      <dgm:spPr/>
      <dgm:t>
        <a:bodyPr/>
        <a:lstStyle/>
        <a:p>
          <a:endParaRPr lang="en-US"/>
        </a:p>
      </dgm:t>
    </dgm:pt>
    <dgm:pt modelId="{271AC728-E768-4657-95BD-52112516844A}" type="pres">
      <dgm:prSet presAssocID="{8DD14551-7867-4AE8-B2B7-863337C56480}" presName="root2" presStyleCnt="0"/>
      <dgm:spPr/>
    </dgm:pt>
    <dgm:pt modelId="{3C1ECF8F-C88A-4735-89BB-6F3B5C33D7C3}" type="pres">
      <dgm:prSet presAssocID="{8DD14551-7867-4AE8-B2B7-863337C56480}" presName="LevelTwoTextNode" presStyleLbl="node3" presStyleIdx="1" presStyleCnt="3" custScaleY="1522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7D197C-1A1F-4BE3-9D6B-AF5A57141B1D}" type="pres">
      <dgm:prSet presAssocID="{8DD14551-7867-4AE8-B2B7-863337C56480}" presName="level3hierChild" presStyleCnt="0"/>
      <dgm:spPr/>
    </dgm:pt>
    <dgm:pt modelId="{0E26C9F3-DC81-4CD4-BC22-77D138B06236}" type="pres">
      <dgm:prSet presAssocID="{AA5CE9F3-2BCA-4C85-8C8C-28256D49E373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E5CD1173-29F5-490B-AC2B-E6D768272079}" type="pres">
      <dgm:prSet presAssocID="{AA5CE9F3-2BCA-4C85-8C8C-28256D49E373}" presName="connTx" presStyleLbl="parChTrans1D3" presStyleIdx="2" presStyleCnt="3"/>
      <dgm:spPr/>
      <dgm:t>
        <a:bodyPr/>
        <a:lstStyle/>
        <a:p>
          <a:endParaRPr lang="en-US"/>
        </a:p>
      </dgm:t>
    </dgm:pt>
    <dgm:pt modelId="{433BDB96-E380-42FC-85D6-18B0BBADE6F0}" type="pres">
      <dgm:prSet presAssocID="{2885C79D-70C6-4F45-A239-7709F2C1E70E}" presName="root2" presStyleCnt="0"/>
      <dgm:spPr/>
    </dgm:pt>
    <dgm:pt modelId="{50594E00-74C1-4A65-B839-4DE8B9DDC2D0}" type="pres">
      <dgm:prSet presAssocID="{2885C79D-70C6-4F45-A239-7709F2C1E70E}" presName="LevelTwoTextNode" presStyleLbl="node3" presStyleIdx="2" presStyleCnt="3" custScaleY="1625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A4A2E6-42A3-4652-8A5C-E25B4FF51C10}" type="pres">
      <dgm:prSet presAssocID="{2885C79D-70C6-4F45-A239-7709F2C1E70E}" presName="level3hierChild" presStyleCnt="0"/>
      <dgm:spPr/>
    </dgm:pt>
    <dgm:pt modelId="{A48AEE94-BFBA-45B4-B596-90EBF0DAA610}" type="pres">
      <dgm:prSet presAssocID="{22CB497B-9027-4961-AE0E-ED52CC2E4F1A}" presName="conn2-1" presStyleLbl="parChTrans1D4" presStyleIdx="0" presStyleCnt="7"/>
      <dgm:spPr/>
      <dgm:t>
        <a:bodyPr/>
        <a:lstStyle/>
        <a:p>
          <a:endParaRPr lang="en-US"/>
        </a:p>
      </dgm:t>
    </dgm:pt>
    <dgm:pt modelId="{FA3B637B-6280-4C34-9738-CD2AE5277ECC}" type="pres">
      <dgm:prSet presAssocID="{22CB497B-9027-4961-AE0E-ED52CC2E4F1A}" presName="connTx" presStyleLbl="parChTrans1D4" presStyleIdx="0" presStyleCnt="7"/>
      <dgm:spPr/>
      <dgm:t>
        <a:bodyPr/>
        <a:lstStyle/>
        <a:p>
          <a:endParaRPr lang="en-US"/>
        </a:p>
      </dgm:t>
    </dgm:pt>
    <dgm:pt modelId="{3AB7D5A2-F1A3-417E-B605-7CB75A7A1BC6}" type="pres">
      <dgm:prSet presAssocID="{89B348CC-682B-40C0-9214-373574E29EBB}" presName="root2" presStyleCnt="0"/>
      <dgm:spPr/>
    </dgm:pt>
    <dgm:pt modelId="{7D6624A4-B4DE-4916-A0B6-1A9D10B3C1FB}" type="pres">
      <dgm:prSet presAssocID="{89B348CC-682B-40C0-9214-373574E29EBB}" presName="LevelTwoTextNode" presStyleLbl="node4" presStyleIdx="0" presStyleCnt="7" custScaleY="1562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A4E016-E25D-4CD4-B74E-F240C40CD578}" type="pres">
      <dgm:prSet presAssocID="{89B348CC-682B-40C0-9214-373574E29EBB}" presName="level3hierChild" presStyleCnt="0"/>
      <dgm:spPr/>
    </dgm:pt>
    <dgm:pt modelId="{029194DA-F60B-4CF7-B4E2-56C5B7D8AD49}" type="pres">
      <dgm:prSet presAssocID="{9450700B-FFAD-4D51-9CA7-C296E2BFCECE}" presName="conn2-1" presStyleLbl="parChTrans1D4" presStyleIdx="1" presStyleCnt="7"/>
      <dgm:spPr/>
      <dgm:t>
        <a:bodyPr/>
        <a:lstStyle/>
        <a:p>
          <a:endParaRPr lang="en-US"/>
        </a:p>
      </dgm:t>
    </dgm:pt>
    <dgm:pt modelId="{06F2DC5C-855E-4C82-9586-C72E1AC8B41F}" type="pres">
      <dgm:prSet presAssocID="{9450700B-FFAD-4D51-9CA7-C296E2BFCECE}" presName="connTx" presStyleLbl="parChTrans1D4" presStyleIdx="1" presStyleCnt="7"/>
      <dgm:spPr/>
      <dgm:t>
        <a:bodyPr/>
        <a:lstStyle/>
        <a:p>
          <a:endParaRPr lang="en-US"/>
        </a:p>
      </dgm:t>
    </dgm:pt>
    <dgm:pt modelId="{BA3DD1E2-F6E2-4A9B-95ED-1C81AAD1E815}" type="pres">
      <dgm:prSet presAssocID="{691ADEB4-AB58-41B0-B51C-A5A9DC5738D9}" presName="root2" presStyleCnt="0"/>
      <dgm:spPr/>
    </dgm:pt>
    <dgm:pt modelId="{E2B8270D-7B6C-4DFD-AD82-0D4687913F09}" type="pres">
      <dgm:prSet presAssocID="{691ADEB4-AB58-41B0-B51C-A5A9DC5738D9}" presName="LevelTwoTextNode" presStyleLbl="node4" presStyleIdx="1" presStyleCnt="7" custScaleY="158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E1E05C-5DBC-44BC-B15D-EE11C82A7F18}" type="pres">
      <dgm:prSet presAssocID="{691ADEB4-AB58-41B0-B51C-A5A9DC5738D9}" presName="level3hierChild" presStyleCnt="0"/>
      <dgm:spPr/>
    </dgm:pt>
    <dgm:pt modelId="{3D759DAC-A4B4-49A2-BFDE-F440EDE4E712}" type="pres">
      <dgm:prSet presAssocID="{4F6F1A5B-E1B8-4BF9-B6D7-82E092489B05}" presName="conn2-1" presStyleLbl="parChTrans1D4" presStyleIdx="2" presStyleCnt="7"/>
      <dgm:spPr/>
      <dgm:t>
        <a:bodyPr/>
        <a:lstStyle/>
        <a:p>
          <a:endParaRPr lang="en-US"/>
        </a:p>
      </dgm:t>
    </dgm:pt>
    <dgm:pt modelId="{E56430A2-5BEA-419D-A60B-104CE094102B}" type="pres">
      <dgm:prSet presAssocID="{4F6F1A5B-E1B8-4BF9-B6D7-82E092489B05}" presName="connTx" presStyleLbl="parChTrans1D4" presStyleIdx="2" presStyleCnt="7"/>
      <dgm:spPr/>
      <dgm:t>
        <a:bodyPr/>
        <a:lstStyle/>
        <a:p>
          <a:endParaRPr lang="en-US"/>
        </a:p>
      </dgm:t>
    </dgm:pt>
    <dgm:pt modelId="{D16CCE7C-401D-4469-9417-FAF30F609930}" type="pres">
      <dgm:prSet presAssocID="{41994C91-42FA-4534-A153-88CF1BC956C9}" presName="root2" presStyleCnt="0"/>
      <dgm:spPr/>
    </dgm:pt>
    <dgm:pt modelId="{F0FFEBCC-61CE-4C49-BFE7-998D953B455D}" type="pres">
      <dgm:prSet presAssocID="{41994C91-42FA-4534-A153-88CF1BC956C9}" presName="LevelTwoTextNode" presStyleLbl="node4" presStyleIdx="2" presStyleCnt="7" custScaleY="140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EFB298-1CC3-46BB-9C2D-45D60AFA1A6E}" type="pres">
      <dgm:prSet presAssocID="{41994C91-42FA-4534-A153-88CF1BC956C9}" presName="level3hierChild" presStyleCnt="0"/>
      <dgm:spPr/>
    </dgm:pt>
    <dgm:pt modelId="{1A830B3A-AAD7-40DF-8962-84B3DEE025CC}" type="pres">
      <dgm:prSet presAssocID="{50936959-3B70-4EAC-BC15-DFA97FEB64F2}" presName="conn2-1" presStyleLbl="parChTrans1D4" presStyleIdx="3" presStyleCnt="7"/>
      <dgm:spPr/>
      <dgm:t>
        <a:bodyPr/>
        <a:lstStyle/>
        <a:p>
          <a:endParaRPr lang="en-US"/>
        </a:p>
      </dgm:t>
    </dgm:pt>
    <dgm:pt modelId="{16827BFD-9E22-42E1-9E95-F9029F364C74}" type="pres">
      <dgm:prSet presAssocID="{50936959-3B70-4EAC-BC15-DFA97FEB64F2}" presName="connTx" presStyleLbl="parChTrans1D4" presStyleIdx="3" presStyleCnt="7"/>
      <dgm:spPr/>
      <dgm:t>
        <a:bodyPr/>
        <a:lstStyle/>
        <a:p>
          <a:endParaRPr lang="en-US"/>
        </a:p>
      </dgm:t>
    </dgm:pt>
    <dgm:pt modelId="{08048DF7-45C3-4C2E-AF72-16EF99EC0F2E}" type="pres">
      <dgm:prSet presAssocID="{6F5AAB46-E570-492A-8ECB-421A34BF2088}" presName="root2" presStyleCnt="0"/>
      <dgm:spPr/>
    </dgm:pt>
    <dgm:pt modelId="{C36D3359-331E-43E0-BDFD-059E73708C1B}" type="pres">
      <dgm:prSet presAssocID="{6F5AAB46-E570-492A-8ECB-421A34BF2088}" presName="LevelTwoTextNode" presStyleLbl="node4" presStyleIdx="3" presStyleCnt="7" custScaleY="187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300F7E-BAAB-4099-B61E-3C1F2A6F00FD}" type="pres">
      <dgm:prSet presAssocID="{6F5AAB46-E570-492A-8ECB-421A34BF2088}" presName="level3hierChild" presStyleCnt="0"/>
      <dgm:spPr/>
    </dgm:pt>
    <dgm:pt modelId="{734F7E7E-58F4-443D-85EC-07C6393106FB}" type="pres">
      <dgm:prSet presAssocID="{63112F15-3E83-44FE-9CE4-BA4B1BAF0682}" presName="conn2-1" presStyleLbl="parChTrans1D4" presStyleIdx="4" presStyleCnt="7"/>
      <dgm:spPr/>
      <dgm:t>
        <a:bodyPr/>
        <a:lstStyle/>
        <a:p>
          <a:endParaRPr lang="en-US"/>
        </a:p>
      </dgm:t>
    </dgm:pt>
    <dgm:pt modelId="{02CD9569-A60C-45EB-B14D-4B6B3882D676}" type="pres">
      <dgm:prSet presAssocID="{63112F15-3E83-44FE-9CE4-BA4B1BAF0682}" presName="connTx" presStyleLbl="parChTrans1D4" presStyleIdx="4" presStyleCnt="7"/>
      <dgm:spPr/>
      <dgm:t>
        <a:bodyPr/>
        <a:lstStyle/>
        <a:p>
          <a:endParaRPr lang="en-US"/>
        </a:p>
      </dgm:t>
    </dgm:pt>
    <dgm:pt modelId="{175EC491-18B5-42F7-9B27-440B0914D605}" type="pres">
      <dgm:prSet presAssocID="{3821776E-A55B-4C09-BFB9-B86F616F16D1}" presName="root2" presStyleCnt="0"/>
      <dgm:spPr/>
    </dgm:pt>
    <dgm:pt modelId="{2A3F9F93-B610-431C-BB74-0B03D39B1CB3}" type="pres">
      <dgm:prSet presAssocID="{3821776E-A55B-4C09-BFB9-B86F616F16D1}" presName="LevelTwoTextNode" presStyleLbl="node4" presStyleIdx="4" presStyleCnt="7" custScaleY="1544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F4F991-CE9C-408F-A23A-23AFA14BEC63}" type="pres">
      <dgm:prSet presAssocID="{3821776E-A55B-4C09-BFB9-B86F616F16D1}" presName="level3hierChild" presStyleCnt="0"/>
      <dgm:spPr/>
    </dgm:pt>
    <dgm:pt modelId="{6D1EE820-C4DE-4D86-A0CB-1AD65B168074}" type="pres">
      <dgm:prSet presAssocID="{8E01737C-457C-405F-89A6-C46ECE058099}" presName="conn2-1" presStyleLbl="parChTrans1D4" presStyleIdx="5" presStyleCnt="7"/>
      <dgm:spPr/>
      <dgm:t>
        <a:bodyPr/>
        <a:lstStyle/>
        <a:p>
          <a:endParaRPr lang="en-US"/>
        </a:p>
      </dgm:t>
    </dgm:pt>
    <dgm:pt modelId="{1DD4A084-65E8-478F-B685-13D4B645C65C}" type="pres">
      <dgm:prSet presAssocID="{8E01737C-457C-405F-89A6-C46ECE058099}" presName="connTx" presStyleLbl="parChTrans1D4" presStyleIdx="5" presStyleCnt="7"/>
      <dgm:spPr/>
      <dgm:t>
        <a:bodyPr/>
        <a:lstStyle/>
        <a:p>
          <a:endParaRPr lang="en-US"/>
        </a:p>
      </dgm:t>
    </dgm:pt>
    <dgm:pt modelId="{24D07A06-6376-43FE-AFBE-61A103F07AA2}" type="pres">
      <dgm:prSet presAssocID="{8EE5EBD4-B5FD-4412-9B07-C5C43B5F5562}" presName="root2" presStyleCnt="0"/>
      <dgm:spPr/>
    </dgm:pt>
    <dgm:pt modelId="{C1595510-0934-4575-AF0A-B1F3014D1D35}" type="pres">
      <dgm:prSet presAssocID="{8EE5EBD4-B5FD-4412-9B07-C5C43B5F5562}" presName="LevelTwoTextNode" presStyleLbl="node4" presStyleIdx="5" presStyleCnt="7" custScaleY="1347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91A4C1-44F8-4F55-8C1F-6B2F3E11F3AD}" type="pres">
      <dgm:prSet presAssocID="{8EE5EBD4-B5FD-4412-9B07-C5C43B5F5562}" presName="level3hierChild" presStyleCnt="0"/>
      <dgm:spPr/>
    </dgm:pt>
    <dgm:pt modelId="{DEF8FF76-31F4-4A1E-9FC9-A78ADC344451}" type="pres">
      <dgm:prSet presAssocID="{D0AC7828-47A0-4062-BD64-DBF9458827C9}" presName="conn2-1" presStyleLbl="parChTrans1D4" presStyleIdx="6" presStyleCnt="7"/>
      <dgm:spPr/>
      <dgm:t>
        <a:bodyPr/>
        <a:lstStyle/>
        <a:p>
          <a:endParaRPr lang="en-US"/>
        </a:p>
      </dgm:t>
    </dgm:pt>
    <dgm:pt modelId="{08BA3239-423E-4DC6-91C3-5B6C5256C47F}" type="pres">
      <dgm:prSet presAssocID="{D0AC7828-47A0-4062-BD64-DBF9458827C9}" presName="connTx" presStyleLbl="parChTrans1D4" presStyleIdx="6" presStyleCnt="7"/>
      <dgm:spPr/>
      <dgm:t>
        <a:bodyPr/>
        <a:lstStyle/>
        <a:p>
          <a:endParaRPr lang="en-US"/>
        </a:p>
      </dgm:t>
    </dgm:pt>
    <dgm:pt modelId="{84CBD6C2-C189-43A5-ACFE-79372F924235}" type="pres">
      <dgm:prSet presAssocID="{EEAAB3A9-9648-470C-A725-327E5666FB35}" presName="root2" presStyleCnt="0"/>
      <dgm:spPr/>
    </dgm:pt>
    <dgm:pt modelId="{57FFE8F7-D44C-4D1E-85AD-E7DDF65F7CC4}" type="pres">
      <dgm:prSet presAssocID="{EEAAB3A9-9648-470C-A725-327E5666FB35}" presName="LevelTwoTextNode" presStyleLbl="node4" presStyleIdx="6" presStyleCnt="7" custScaleY="145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551D0C-5A85-4ED4-BDD8-0478288479FA}" type="pres">
      <dgm:prSet presAssocID="{EEAAB3A9-9648-470C-A725-327E5666FB35}" presName="level3hierChild" presStyleCnt="0"/>
      <dgm:spPr/>
    </dgm:pt>
  </dgm:ptLst>
  <dgm:cxnLst>
    <dgm:cxn modelId="{EBCB08C1-3827-4190-A985-08365CB1A892}" srcId="{6F5AAB46-E570-492A-8ECB-421A34BF2088}" destId="{3821776E-A55B-4C09-BFB9-B86F616F16D1}" srcOrd="0" destOrd="0" parTransId="{63112F15-3E83-44FE-9CE4-BA4B1BAF0682}" sibTransId="{07576B87-4541-4378-8E94-B98C690A8713}"/>
    <dgm:cxn modelId="{C4A57F16-ED0C-4808-BBF2-1B51736D53A6}" type="presOf" srcId="{D73F99D0-8A76-4073-A436-E01838116AD5}" destId="{D82F69E2-D04C-4FF1-A577-41165C7E00CB}" srcOrd="0" destOrd="0" presId="urn:microsoft.com/office/officeart/2008/layout/HorizontalMultiLevelHierarchy"/>
    <dgm:cxn modelId="{036B79D3-87F6-420B-BFEB-B191BBA9B300}" type="presOf" srcId="{CDC7BD14-0A33-4A39-AC12-05E0360DC208}" destId="{0BC99DFC-04EE-4C7F-B905-3425AE04C7BE}" srcOrd="0" destOrd="0" presId="urn:microsoft.com/office/officeart/2008/layout/HorizontalMultiLevelHierarchy"/>
    <dgm:cxn modelId="{FCAF90D8-63F4-4420-8AE6-CAF3DB9E567A}" srcId="{C9B4113A-EB03-4DED-801B-39897A1E8446}" destId="{489D8933-1A2C-4A51-9A97-44F7E84F5ECD}" srcOrd="0" destOrd="0" parTransId="{575C5EDA-A546-4889-993D-2DD3C6AF308F}" sibTransId="{CC96EE7B-373C-47DD-956E-34CF9FCBB0B6}"/>
    <dgm:cxn modelId="{B355B0B2-AD39-465E-BF30-751EDB1CEA92}" srcId="{8EE5EBD4-B5FD-4412-9B07-C5C43B5F5562}" destId="{EEAAB3A9-9648-470C-A725-327E5666FB35}" srcOrd="0" destOrd="0" parTransId="{D0AC7828-47A0-4062-BD64-DBF9458827C9}" sibTransId="{27F1BDBB-874C-4B1D-B3C7-846334C5787C}"/>
    <dgm:cxn modelId="{7DDE7B05-3F02-4923-A342-0062EA91294F}" type="presOf" srcId="{8E01737C-457C-405F-89A6-C46ECE058099}" destId="{1DD4A084-65E8-478F-B685-13D4B645C65C}" srcOrd="1" destOrd="0" presId="urn:microsoft.com/office/officeart/2008/layout/HorizontalMultiLevelHierarchy"/>
    <dgm:cxn modelId="{37D1B844-1F0E-4107-B0B9-48116A7AACD5}" srcId="{CDC7BD14-0A33-4A39-AC12-05E0360DC208}" destId="{14FF803A-1319-47FB-94E4-F0B13B9EBED3}" srcOrd="0" destOrd="0" parTransId="{CBAB706B-B302-46B7-B9EF-FC0307D2A1D3}" sibTransId="{80BF4CB9-A5F1-4BD3-8DFC-08C28CD851FC}"/>
    <dgm:cxn modelId="{71F99131-475A-4664-86C9-4E74F6446071}" type="presOf" srcId="{2885C79D-70C6-4F45-A239-7709F2C1E70E}" destId="{50594E00-74C1-4A65-B839-4DE8B9DDC2D0}" srcOrd="0" destOrd="0" presId="urn:microsoft.com/office/officeart/2008/layout/HorizontalMultiLevelHierarchy"/>
    <dgm:cxn modelId="{DA8E2171-FE90-418D-8257-AF7B9D3A8829}" type="presOf" srcId="{D0AC7828-47A0-4062-BD64-DBF9458827C9}" destId="{DEF8FF76-31F4-4A1E-9FC9-A78ADC344451}" srcOrd="0" destOrd="0" presId="urn:microsoft.com/office/officeart/2008/layout/HorizontalMultiLevelHierarchy"/>
    <dgm:cxn modelId="{A40DCAD5-DC96-49C6-82DF-7C7B474A6C78}" type="presOf" srcId="{3821776E-A55B-4C09-BFB9-B86F616F16D1}" destId="{2A3F9F93-B610-431C-BB74-0B03D39B1CB3}" srcOrd="0" destOrd="0" presId="urn:microsoft.com/office/officeart/2008/layout/HorizontalMultiLevelHierarchy"/>
    <dgm:cxn modelId="{319478A1-9698-4AE5-9F78-BA0F1816AD8E}" type="presOf" srcId="{691ADEB4-AB58-41B0-B51C-A5A9DC5738D9}" destId="{E2B8270D-7B6C-4DFD-AD82-0D4687913F09}" srcOrd="0" destOrd="0" presId="urn:microsoft.com/office/officeart/2008/layout/HorizontalMultiLevelHierarchy"/>
    <dgm:cxn modelId="{903FCA40-EE30-4A3E-ABCD-147056E48EF4}" type="presOf" srcId="{50936959-3B70-4EAC-BC15-DFA97FEB64F2}" destId="{16827BFD-9E22-42E1-9E95-F9029F364C74}" srcOrd="1" destOrd="0" presId="urn:microsoft.com/office/officeart/2008/layout/HorizontalMultiLevelHierarchy"/>
    <dgm:cxn modelId="{B1D3C1C3-836B-4DA9-9F79-178B72229F8C}" type="presOf" srcId="{22CB497B-9027-4961-AE0E-ED52CC2E4F1A}" destId="{A48AEE94-BFBA-45B4-B596-90EBF0DAA610}" srcOrd="0" destOrd="0" presId="urn:microsoft.com/office/officeart/2008/layout/HorizontalMultiLevelHierarchy"/>
    <dgm:cxn modelId="{69670263-0B8E-4FCA-914F-E7304357D577}" srcId="{5F388C33-B4AE-4129-9809-CBAE27142481}" destId="{2885C79D-70C6-4F45-A239-7709F2C1E70E}" srcOrd="1" destOrd="0" parTransId="{AA5CE9F3-2BCA-4C85-8C8C-28256D49E373}" sibTransId="{2584BFB1-BAA5-44F0-A355-B7C99D676D62}"/>
    <dgm:cxn modelId="{091C6CFA-5769-49A6-A1F2-D1531EE0E018}" srcId="{41994C91-42FA-4534-A153-88CF1BC956C9}" destId="{6F5AAB46-E570-492A-8ECB-421A34BF2088}" srcOrd="0" destOrd="0" parTransId="{50936959-3B70-4EAC-BC15-DFA97FEB64F2}" sibTransId="{D26E93C7-1B80-4699-827D-796C4E2D8E9F}"/>
    <dgm:cxn modelId="{664FBC19-FEF8-4D27-AB3D-B6EC8FD825C9}" srcId="{41994C91-42FA-4534-A153-88CF1BC956C9}" destId="{8EE5EBD4-B5FD-4412-9B07-C5C43B5F5562}" srcOrd="1" destOrd="0" parTransId="{8E01737C-457C-405F-89A6-C46ECE058099}" sibTransId="{B0F7E6D2-5796-4FF5-9ECB-A02B910C380F}"/>
    <dgm:cxn modelId="{853B88C1-C947-42F0-9BDB-EBD33D89A17A}" type="presOf" srcId="{D73F99D0-8A76-4073-A436-E01838116AD5}" destId="{21C28FCF-2309-49E3-A12F-F03A58B69840}" srcOrd="1" destOrd="0" presId="urn:microsoft.com/office/officeart/2008/layout/HorizontalMultiLevelHierarchy"/>
    <dgm:cxn modelId="{E1CE32D9-7974-4E03-9AC0-49FA54D2F4C1}" type="presOf" srcId="{4F6F1A5B-E1B8-4BF9-B6D7-82E092489B05}" destId="{3D759DAC-A4B4-49A2-BFDE-F440EDE4E712}" srcOrd="0" destOrd="0" presId="urn:microsoft.com/office/officeart/2008/layout/HorizontalMultiLevelHierarchy"/>
    <dgm:cxn modelId="{C7FC8229-E7E6-4AE4-AC51-111E690460EE}" type="presOf" srcId="{AA5CE9F3-2BCA-4C85-8C8C-28256D49E373}" destId="{0E26C9F3-DC81-4CD4-BC22-77D138B06236}" srcOrd="0" destOrd="0" presId="urn:microsoft.com/office/officeart/2008/layout/HorizontalMultiLevelHierarchy"/>
    <dgm:cxn modelId="{84F60298-E79C-4BDE-B564-55F605067815}" srcId="{489D8933-1A2C-4A51-9A97-44F7E84F5ECD}" destId="{5F388C33-B4AE-4129-9809-CBAE27142481}" srcOrd="1" destOrd="0" parTransId="{B97378E0-7276-4AA6-9016-61430D943D44}" sibTransId="{725611FF-318C-4CA6-954E-A419B2411AF6}"/>
    <dgm:cxn modelId="{C755E1DA-A7AB-446B-9D73-AD60E9EDC806}" type="presOf" srcId="{6F5AAB46-E570-492A-8ECB-421A34BF2088}" destId="{C36D3359-331E-43E0-BDFD-059E73708C1B}" srcOrd="0" destOrd="0" presId="urn:microsoft.com/office/officeart/2008/layout/HorizontalMultiLevelHierarchy"/>
    <dgm:cxn modelId="{F59A6F73-D31E-4866-9CFE-54026F52EA85}" type="presOf" srcId="{89B348CC-682B-40C0-9214-373574E29EBB}" destId="{7D6624A4-B4DE-4916-A0B6-1A9D10B3C1FB}" srcOrd="0" destOrd="0" presId="urn:microsoft.com/office/officeart/2008/layout/HorizontalMultiLevelHierarchy"/>
    <dgm:cxn modelId="{A27A5D59-0519-4D85-9208-B4495306D73E}" type="presOf" srcId="{B97378E0-7276-4AA6-9016-61430D943D44}" destId="{BD1C75ED-A446-412F-9217-541438C62CA8}" srcOrd="1" destOrd="0" presId="urn:microsoft.com/office/officeart/2008/layout/HorizontalMultiLevelHierarchy"/>
    <dgm:cxn modelId="{CD76F249-7766-4DB1-9D84-D1E3FD239C36}" type="presOf" srcId="{50936959-3B70-4EAC-BC15-DFA97FEB64F2}" destId="{1A830B3A-AAD7-40DF-8962-84B3DEE025CC}" srcOrd="0" destOrd="0" presId="urn:microsoft.com/office/officeart/2008/layout/HorizontalMultiLevelHierarchy"/>
    <dgm:cxn modelId="{1F877695-2746-44B6-AE1B-6BCD1E634050}" type="presOf" srcId="{8E01737C-457C-405F-89A6-C46ECE058099}" destId="{6D1EE820-C4DE-4D86-A0CB-1AD65B168074}" srcOrd="0" destOrd="0" presId="urn:microsoft.com/office/officeart/2008/layout/HorizontalMultiLevelHierarchy"/>
    <dgm:cxn modelId="{CA41B9DC-6A9B-4A69-9E50-308B4E5ABC0F}" type="presOf" srcId="{4F6F1A5B-E1B8-4BF9-B6D7-82E092489B05}" destId="{E56430A2-5BEA-419D-A60B-104CE094102B}" srcOrd="1" destOrd="0" presId="urn:microsoft.com/office/officeart/2008/layout/HorizontalMultiLevelHierarchy"/>
    <dgm:cxn modelId="{A954EA55-7551-4C31-93EF-49BD4AF9E5E3}" type="presOf" srcId="{B97378E0-7276-4AA6-9016-61430D943D44}" destId="{6734A269-0337-47D6-99FE-F3A177984344}" srcOrd="0" destOrd="0" presId="urn:microsoft.com/office/officeart/2008/layout/HorizontalMultiLevelHierarchy"/>
    <dgm:cxn modelId="{01A78C61-B84E-4A8B-946B-0176DF8F21CC}" type="presOf" srcId="{EEAAB3A9-9648-470C-A725-327E5666FB35}" destId="{57FFE8F7-D44C-4D1E-85AD-E7DDF65F7CC4}" srcOrd="0" destOrd="0" presId="urn:microsoft.com/office/officeart/2008/layout/HorizontalMultiLevelHierarchy"/>
    <dgm:cxn modelId="{4A0CEAA1-88E1-4747-B479-DFF2AEDC0905}" type="presOf" srcId="{AA5CE9F3-2BCA-4C85-8C8C-28256D49E373}" destId="{E5CD1173-29F5-490B-AC2B-E6D768272079}" srcOrd="1" destOrd="0" presId="urn:microsoft.com/office/officeart/2008/layout/HorizontalMultiLevelHierarchy"/>
    <dgm:cxn modelId="{0D31DF06-FE80-4AB6-8F7E-07E9F5EDDE35}" type="presOf" srcId="{14FF803A-1319-47FB-94E4-F0B13B9EBED3}" destId="{9C809D51-0312-4255-ACBC-525E567D5BF6}" srcOrd="0" destOrd="0" presId="urn:microsoft.com/office/officeart/2008/layout/HorizontalMultiLevelHierarchy"/>
    <dgm:cxn modelId="{84C9AE7C-694F-4AE4-BD83-5BF4AC53E1C0}" type="presOf" srcId="{8DD14551-7867-4AE8-B2B7-863337C56480}" destId="{3C1ECF8F-C88A-4735-89BB-6F3B5C33D7C3}" srcOrd="0" destOrd="0" presId="urn:microsoft.com/office/officeart/2008/layout/HorizontalMultiLevelHierarchy"/>
    <dgm:cxn modelId="{842497B0-ECAB-4A07-A073-112CC0148135}" type="presOf" srcId="{C9B4113A-EB03-4DED-801B-39897A1E8446}" destId="{12039322-1FEE-494A-8744-2BED3237EDAF}" srcOrd="0" destOrd="0" presId="urn:microsoft.com/office/officeart/2008/layout/HorizontalMultiLevelHierarchy"/>
    <dgm:cxn modelId="{52E5F6D7-31EE-41F9-B887-D668244FF3EA}" srcId="{89B348CC-682B-40C0-9214-373574E29EBB}" destId="{691ADEB4-AB58-41B0-B51C-A5A9DC5738D9}" srcOrd="0" destOrd="0" parTransId="{9450700B-FFAD-4D51-9CA7-C296E2BFCECE}" sibTransId="{BFCC0D4D-50EC-404F-B826-FBF2D329D1B2}"/>
    <dgm:cxn modelId="{C9A93991-C80F-4506-9F55-3450CC868A46}" srcId="{89B348CC-682B-40C0-9214-373574E29EBB}" destId="{41994C91-42FA-4534-A153-88CF1BC956C9}" srcOrd="1" destOrd="0" parTransId="{4F6F1A5B-E1B8-4BF9-B6D7-82E092489B05}" sibTransId="{3BC85273-C1F7-48C7-8E6A-303267087ABE}"/>
    <dgm:cxn modelId="{28EB71FA-604B-49BA-B994-C5866FE37EBA}" type="presOf" srcId="{22CB497B-9027-4961-AE0E-ED52CC2E4F1A}" destId="{FA3B637B-6280-4C34-9738-CD2AE5277ECC}" srcOrd="1" destOrd="0" presId="urn:microsoft.com/office/officeart/2008/layout/HorizontalMultiLevelHierarchy"/>
    <dgm:cxn modelId="{03144081-DB43-4487-8A1C-237977C631F7}" srcId="{2885C79D-70C6-4F45-A239-7709F2C1E70E}" destId="{89B348CC-682B-40C0-9214-373574E29EBB}" srcOrd="0" destOrd="0" parTransId="{22CB497B-9027-4961-AE0E-ED52CC2E4F1A}" sibTransId="{930E1D8D-D25D-487E-9E36-18B1CE3239E9}"/>
    <dgm:cxn modelId="{9A13491E-23BF-470F-A7B1-50BB7375D132}" srcId="{489D8933-1A2C-4A51-9A97-44F7E84F5ECD}" destId="{CDC7BD14-0A33-4A39-AC12-05E0360DC208}" srcOrd="0" destOrd="0" parTransId="{D73F99D0-8A76-4073-A436-E01838116AD5}" sibTransId="{216B6D9A-0FBC-45C4-9933-88B1BA8C2FC3}"/>
    <dgm:cxn modelId="{75192A66-D9B9-43B7-91CE-24A0A80C5E42}" type="presOf" srcId="{5F388C33-B4AE-4129-9809-CBAE27142481}" destId="{F09A9B0C-F9A4-456E-97B6-22E3CE540324}" srcOrd="0" destOrd="0" presId="urn:microsoft.com/office/officeart/2008/layout/HorizontalMultiLevelHierarchy"/>
    <dgm:cxn modelId="{ADB464FB-50D0-4035-B716-38E597D52B93}" type="presOf" srcId="{4C310CD0-DFFA-47A5-8AEC-26CB980D1FCB}" destId="{F50FF7EF-6A1A-432F-B1A2-BB31A538F057}" srcOrd="0" destOrd="0" presId="urn:microsoft.com/office/officeart/2008/layout/HorizontalMultiLevelHierarchy"/>
    <dgm:cxn modelId="{DF778993-AB95-401F-BE6F-7D51C78F0165}" type="presOf" srcId="{9450700B-FFAD-4D51-9CA7-C296E2BFCECE}" destId="{06F2DC5C-855E-4C82-9586-C72E1AC8B41F}" srcOrd="1" destOrd="0" presId="urn:microsoft.com/office/officeart/2008/layout/HorizontalMultiLevelHierarchy"/>
    <dgm:cxn modelId="{30A044E1-D055-4F39-98B0-EF91FB6E3982}" type="presOf" srcId="{4C310CD0-DFFA-47A5-8AEC-26CB980D1FCB}" destId="{BA4599FC-5481-406C-92BD-F7BE1963642B}" srcOrd="1" destOrd="0" presId="urn:microsoft.com/office/officeart/2008/layout/HorizontalMultiLevelHierarchy"/>
    <dgm:cxn modelId="{03E8EAA7-8C70-4AEB-9A71-4302AF8F2CD9}" type="presOf" srcId="{CBAB706B-B302-46B7-B9EF-FC0307D2A1D3}" destId="{FD6747CD-A8AC-4BCA-B572-751DB4618E4B}" srcOrd="1" destOrd="0" presId="urn:microsoft.com/office/officeart/2008/layout/HorizontalMultiLevelHierarchy"/>
    <dgm:cxn modelId="{893A5F4C-0AC9-4F46-A197-801D6C1ADA38}" srcId="{5F388C33-B4AE-4129-9809-CBAE27142481}" destId="{8DD14551-7867-4AE8-B2B7-863337C56480}" srcOrd="0" destOrd="0" parTransId="{4C310CD0-DFFA-47A5-8AEC-26CB980D1FCB}" sibTransId="{FB1F388B-E8D6-420A-997E-36CF11D93E60}"/>
    <dgm:cxn modelId="{42AD646A-6C56-4FAE-9310-A914E2C5F096}" type="presOf" srcId="{489D8933-1A2C-4A51-9A97-44F7E84F5ECD}" destId="{F4EBD6FF-E1BE-4EC1-9EA6-C9755139CE92}" srcOrd="0" destOrd="0" presId="urn:microsoft.com/office/officeart/2008/layout/HorizontalMultiLevelHierarchy"/>
    <dgm:cxn modelId="{2FD0CBBC-5798-40DB-9D7A-8A25C620D012}" type="presOf" srcId="{41994C91-42FA-4534-A153-88CF1BC956C9}" destId="{F0FFEBCC-61CE-4C49-BFE7-998D953B455D}" srcOrd="0" destOrd="0" presId="urn:microsoft.com/office/officeart/2008/layout/HorizontalMultiLevelHierarchy"/>
    <dgm:cxn modelId="{D1926777-E209-47CE-95DF-226B506305B8}" type="presOf" srcId="{CBAB706B-B302-46B7-B9EF-FC0307D2A1D3}" destId="{968CD3B8-365A-4407-B7D9-4C41324393E0}" srcOrd="0" destOrd="0" presId="urn:microsoft.com/office/officeart/2008/layout/HorizontalMultiLevelHierarchy"/>
    <dgm:cxn modelId="{4392CCD4-C84F-428B-ADDC-B6F112770E3F}" type="presOf" srcId="{63112F15-3E83-44FE-9CE4-BA4B1BAF0682}" destId="{734F7E7E-58F4-443D-85EC-07C6393106FB}" srcOrd="0" destOrd="0" presId="urn:microsoft.com/office/officeart/2008/layout/HorizontalMultiLevelHierarchy"/>
    <dgm:cxn modelId="{E52BCA4E-1D0F-42CB-BF48-E4D08B40D454}" type="presOf" srcId="{D0AC7828-47A0-4062-BD64-DBF9458827C9}" destId="{08BA3239-423E-4DC6-91C3-5B6C5256C47F}" srcOrd="1" destOrd="0" presId="urn:microsoft.com/office/officeart/2008/layout/HorizontalMultiLevelHierarchy"/>
    <dgm:cxn modelId="{3C5B8A32-9497-4D6B-B31A-A932FDC0E0E2}" type="presOf" srcId="{63112F15-3E83-44FE-9CE4-BA4B1BAF0682}" destId="{02CD9569-A60C-45EB-B14D-4B6B3882D676}" srcOrd="1" destOrd="0" presId="urn:microsoft.com/office/officeart/2008/layout/HorizontalMultiLevelHierarchy"/>
    <dgm:cxn modelId="{FA45C8CB-0181-4BF9-8C1A-28B55337900A}" type="presOf" srcId="{9450700B-FFAD-4D51-9CA7-C296E2BFCECE}" destId="{029194DA-F60B-4CF7-B4E2-56C5B7D8AD49}" srcOrd="0" destOrd="0" presId="urn:microsoft.com/office/officeart/2008/layout/HorizontalMultiLevelHierarchy"/>
    <dgm:cxn modelId="{C9A1DF09-78E7-4F75-BB93-88B58D3297BA}" type="presOf" srcId="{8EE5EBD4-B5FD-4412-9B07-C5C43B5F5562}" destId="{C1595510-0934-4575-AF0A-B1F3014D1D35}" srcOrd="0" destOrd="0" presId="urn:microsoft.com/office/officeart/2008/layout/HorizontalMultiLevelHierarchy"/>
    <dgm:cxn modelId="{5F4C0EB8-7F96-4553-87D6-5BE3E4EFFDBC}" type="presParOf" srcId="{12039322-1FEE-494A-8744-2BED3237EDAF}" destId="{67E9E0E0-A739-4951-9CD2-F8E8E6D928AA}" srcOrd="0" destOrd="0" presId="urn:microsoft.com/office/officeart/2008/layout/HorizontalMultiLevelHierarchy"/>
    <dgm:cxn modelId="{76DE5A9B-E276-461B-A307-D6C5C8521112}" type="presParOf" srcId="{67E9E0E0-A739-4951-9CD2-F8E8E6D928AA}" destId="{F4EBD6FF-E1BE-4EC1-9EA6-C9755139CE92}" srcOrd="0" destOrd="0" presId="urn:microsoft.com/office/officeart/2008/layout/HorizontalMultiLevelHierarchy"/>
    <dgm:cxn modelId="{AA2AC742-8AC9-420B-BCC9-9FB126D9F6B0}" type="presParOf" srcId="{67E9E0E0-A739-4951-9CD2-F8E8E6D928AA}" destId="{0B3C2406-F648-44EB-8F41-341E89FC295B}" srcOrd="1" destOrd="0" presId="urn:microsoft.com/office/officeart/2008/layout/HorizontalMultiLevelHierarchy"/>
    <dgm:cxn modelId="{2DC33078-DF8F-42E2-AB15-3E39BD0B4E32}" type="presParOf" srcId="{0B3C2406-F648-44EB-8F41-341E89FC295B}" destId="{D82F69E2-D04C-4FF1-A577-41165C7E00CB}" srcOrd="0" destOrd="0" presId="urn:microsoft.com/office/officeart/2008/layout/HorizontalMultiLevelHierarchy"/>
    <dgm:cxn modelId="{986E2E6C-5BA4-45FC-AFEC-B134F8C512F5}" type="presParOf" srcId="{D82F69E2-D04C-4FF1-A577-41165C7E00CB}" destId="{21C28FCF-2309-49E3-A12F-F03A58B69840}" srcOrd="0" destOrd="0" presId="urn:microsoft.com/office/officeart/2008/layout/HorizontalMultiLevelHierarchy"/>
    <dgm:cxn modelId="{16B39F20-3633-4C6E-B39C-76C6568F7837}" type="presParOf" srcId="{0B3C2406-F648-44EB-8F41-341E89FC295B}" destId="{F13E8ADE-6237-4153-8A7D-B97668EE96DD}" srcOrd="1" destOrd="0" presId="urn:microsoft.com/office/officeart/2008/layout/HorizontalMultiLevelHierarchy"/>
    <dgm:cxn modelId="{03C86CF9-8A22-4DA2-9C7E-76965180571C}" type="presParOf" srcId="{F13E8ADE-6237-4153-8A7D-B97668EE96DD}" destId="{0BC99DFC-04EE-4C7F-B905-3425AE04C7BE}" srcOrd="0" destOrd="0" presId="urn:microsoft.com/office/officeart/2008/layout/HorizontalMultiLevelHierarchy"/>
    <dgm:cxn modelId="{B4FA6D51-9FEB-49AB-B1DA-A8C94B3449EE}" type="presParOf" srcId="{F13E8ADE-6237-4153-8A7D-B97668EE96DD}" destId="{E242F5BE-B17D-4A2F-B275-C0C4FA8B7693}" srcOrd="1" destOrd="0" presId="urn:microsoft.com/office/officeart/2008/layout/HorizontalMultiLevelHierarchy"/>
    <dgm:cxn modelId="{D9F49BFA-AB37-4DD2-832F-D1730712C2FB}" type="presParOf" srcId="{E242F5BE-B17D-4A2F-B275-C0C4FA8B7693}" destId="{968CD3B8-365A-4407-B7D9-4C41324393E0}" srcOrd="0" destOrd="0" presId="urn:microsoft.com/office/officeart/2008/layout/HorizontalMultiLevelHierarchy"/>
    <dgm:cxn modelId="{D958B5FE-7663-4D61-A38D-6912182F4452}" type="presParOf" srcId="{968CD3B8-365A-4407-B7D9-4C41324393E0}" destId="{FD6747CD-A8AC-4BCA-B572-751DB4618E4B}" srcOrd="0" destOrd="0" presId="urn:microsoft.com/office/officeart/2008/layout/HorizontalMultiLevelHierarchy"/>
    <dgm:cxn modelId="{7C1BE049-973D-4D8B-933F-3048FBCAC267}" type="presParOf" srcId="{E242F5BE-B17D-4A2F-B275-C0C4FA8B7693}" destId="{641EE1B7-2B39-447E-B7B1-81D27E1208A6}" srcOrd="1" destOrd="0" presId="urn:microsoft.com/office/officeart/2008/layout/HorizontalMultiLevelHierarchy"/>
    <dgm:cxn modelId="{2003D6CC-4190-4FFF-AA42-218156C7CFCD}" type="presParOf" srcId="{641EE1B7-2B39-447E-B7B1-81D27E1208A6}" destId="{9C809D51-0312-4255-ACBC-525E567D5BF6}" srcOrd="0" destOrd="0" presId="urn:microsoft.com/office/officeart/2008/layout/HorizontalMultiLevelHierarchy"/>
    <dgm:cxn modelId="{23DAD24E-4A01-4626-920F-60DAB08886BF}" type="presParOf" srcId="{641EE1B7-2B39-447E-B7B1-81D27E1208A6}" destId="{7EE8DDEC-10F0-4641-A6DF-B590FF3087B8}" srcOrd="1" destOrd="0" presId="urn:microsoft.com/office/officeart/2008/layout/HorizontalMultiLevelHierarchy"/>
    <dgm:cxn modelId="{EF05BABB-7EC1-4D3C-ADE1-56EFC71AE5C6}" type="presParOf" srcId="{0B3C2406-F648-44EB-8F41-341E89FC295B}" destId="{6734A269-0337-47D6-99FE-F3A177984344}" srcOrd="2" destOrd="0" presId="urn:microsoft.com/office/officeart/2008/layout/HorizontalMultiLevelHierarchy"/>
    <dgm:cxn modelId="{03768B3D-E499-4AFE-9C31-C6EF0FA84452}" type="presParOf" srcId="{6734A269-0337-47D6-99FE-F3A177984344}" destId="{BD1C75ED-A446-412F-9217-541438C62CA8}" srcOrd="0" destOrd="0" presId="urn:microsoft.com/office/officeart/2008/layout/HorizontalMultiLevelHierarchy"/>
    <dgm:cxn modelId="{EA3BA11C-FCF5-46A6-9298-F600701633C2}" type="presParOf" srcId="{0B3C2406-F648-44EB-8F41-341E89FC295B}" destId="{6A8F5DA2-B62F-4F21-9084-8D0EE8487828}" srcOrd="3" destOrd="0" presId="urn:microsoft.com/office/officeart/2008/layout/HorizontalMultiLevelHierarchy"/>
    <dgm:cxn modelId="{ED5A5CE3-D822-44E4-B4A0-07D11E59430C}" type="presParOf" srcId="{6A8F5DA2-B62F-4F21-9084-8D0EE8487828}" destId="{F09A9B0C-F9A4-456E-97B6-22E3CE540324}" srcOrd="0" destOrd="0" presId="urn:microsoft.com/office/officeart/2008/layout/HorizontalMultiLevelHierarchy"/>
    <dgm:cxn modelId="{8266E776-300D-40BF-A3ED-DB96E8665FCF}" type="presParOf" srcId="{6A8F5DA2-B62F-4F21-9084-8D0EE8487828}" destId="{7B7147F8-44FC-4AD7-B38A-CD8947E2BB5A}" srcOrd="1" destOrd="0" presId="urn:microsoft.com/office/officeart/2008/layout/HorizontalMultiLevelHierarchy"/>
    <dgm:cxn modelId="{00B79387-05B2-4061-AEFD-6024446E2EAD}" type="presParOf" srcId="{7B7147F8-44FC-4AD7-B38A-CD8947E2BB5A}" destId="{F50FF7EF-6A1A-432F-B1A2-BB31A538F057}" srcOrd="0" destOrd="0" presId="urn:microsoft.com/office/officeart/2008/layout/HorizontalMultiLevelHierarchy"/>
    <dgm:cxn modelId="{D398A9DF-A2DE-44D0-B163-99D828CBD036}" type="presParOf" srcId="{F50FF7EF-6A1A-432F-B1A2-BB31A538F057}" destId="{BA4599FC-5481-406C-92BD-F7BE1963642B}" srcOrd="0" destOrd="0" presId="urn:microsoft.com/office/officeart/2008/layout/HorizontalMultiLevelHierarchy"/>
    <dgm:cxn modelId="{0BF7B6F3-0159-4168-91BB-15A63066A2D5}" type="presParOf" srcId="{7B7147F8-44FC-4AD7-B38A-CD8947E2BB5A}" destId="{271AC728-E768-4657-95BD-52112516844A}" srcOrd="1" destOrd="0" presId="urn:microsoft.com/office/officeart/2008/layout/HorizontalMultiLevelHierarchy"/>
    <dgm:cxn modelId="{48227CD5-47C8-44A7-A752-D96BBEE2FF5D}" type="presParOf" srcId="{271AC728-E768-4657-95BD-52112516844A}" destId="{3C1ECF8F-C88A-4735-89BB-6F3B5C33D7C3}" srcOrd="0" destOrd="0" presId="urn:microsoft.com/office/officeart/2008/layout/HorizontalMultiLevelHierarchy"/>
    <dgm:cxn modelId="{AD1F5A33-768A-4576-ABDF-22BFE208B92C}" type="presParOf" srcId="{271AC728-E768-4657-95BD-52112516844A}" destId="{AC7D197C-1A1F-4BE3-9D6B-AF5A57141B1D}" srcOrd="1" destOrd="0" presId="urn:microsoft.com/office/officeart/2008/layout/HorizontalMultiLevelHierarchy"/>
    <dgm:cxn modelId="{18974BD5-6297-4B83-90B0-0265DC5C95AD}" type="presParOf" srcId="{7B7147F8-44FC-4AD7-B38A-CD8947E2BB5A}" destId="{0E26C9F3-DC81-4CD4-BC22-77D138B06236}" srcOrd="2" destOrd="0" presId="urn:microsoft.com/office/officeart/2008/layout/HorizontalMultiLevelHierarchy"/>
    <dgm:cxn modelId="{F1C9F3DF-8221-4A97-87FD-AB6CEBFBC293}" type="presParOf" srcId="{0E26C9F3-DC81-4CD4-BC22-77D138B06236}" destId="{E5CD1173-29F5-490B-AC2B-E6D768272079}" srcOrd="0" destOrd="0" presId="urn:microsoft.com/office/officeart/2008/layout/HorizontalMultiLevelHierarchy"/>
    <dgm:cxn modelId="{8474F35F-F3A8-4C6E-AD64-63836BB7F317}" type="presParOf" srcId="{7B7147F8-44FC-4AD7-B38A-CD8947E2BB5A}" destId="{433BDB96-E380-42FC-85D6-18B0BBADE6F0}" srcOrd="3" destOrd="0" presId="urn:microsoft.com/office/officeart/2008/layout/HorizontalMultiLevelHierarchy"/>
    <dgm:cxn modelId="{A78EB0BB-0A52-4775-8CBD-BAE5938CFA5C}" type="presParOf" srcId="{433BDB96-E380-42FC-85D6-18B0BBADE6F0}" destId="{50594E00-74C1-4A65-B839-4DE8B9DDC2D0}" srcOrd="0" destOrd="0" presId="urn:microsoft.com/office/officeart/2008/layout/HorizontalMultiLevelHierarchy"/>
    <dgm:cxn modelId="{066A7E77-DBBF-40E4-8C5D-729C95B27552}" type="presParOf" srcId="{433BDB96-E380-42FC-85D6-18B0BBADE6F0}" destId="{30A4A2E6-42A3-4652-8A5C-E25B4FF51C10}" srcOrd="1" destOrd="0" presId="urn:microsoft.com/office/officeart/2008/layout/HorizontalMultiLevelHierarchy"/>
    <dgm:cxn modelId="{AF464177-91CA-4B4E-A7B8-D34E2315D3B2}" type="presParOf" srcId="{30A4A2E6-42A3-4652-8A5C-E25B4FF51C10}" destId="{A48AEE94-BFBA-45B4-B596-90EBF0DAA610}" srcOrd="0" destOrd="0" presId="urn:microsoft.com/office/officeart/2008/layout/HorizontalMultiLevelHierarchy"/>
    <dgm:cxn modelId="{D669EDA9-FFD4-46A1-8427-08466876C27D}" type="presParOf" srcId="{A48AEE94-BFBA-45B4-B596-90EBF0DAA610}" destId="{FA3B637B-6280-4C34-9738-CD2AE5277ECC}" srcOrd="0" destOrd="0" presId="urn:microsoft.com/office/officeart/2008/layout/HorizontalMultiLevelHierarchy"/>
    <dgm:cxn modelId="{4DBD05BC-69A5-4D44-8621-771709CCC976}" type="presParOf" srcId="{30A4A2E6-42A3-4652-8A5C-E25B4FF51C10}" destId="{3AB7D5A2-F1A3-417E-B605-7CB75A7A1BC6}" srcOrd="1" destOrd="0" presId="urn:microsoft.com/office/officeart/2008/layout/HorizontalMultiLevelHierarchy"/>
    <dgm:cxn modelId="{9DB98796-D2E8-4DDA-91E7-D6E37026E041}" type="presParOf" srcId="{3AB7D5A2-F1A3-417E-B605-7CB75A7A1BC6}" destId="{7D6624A4-B4DE-4916-A0B6-1A9D10B3C1FB}" srcOrd="0" destOrd="0" presId="urn:microsoft.com/office/officeart/2008/layout/HorizontalMultiLevelHierarchy"/>
    <dgm:cxn modelId="{D1D28C28-92E9-4200-B9F7-82561BE2B57A}" type="presParOf" srcId="{3AB7D5A2-F1A3-417E-B605-7CB75A7A1BC6}" destId="{9AA4E016-E25D-4CD4-B74E-F240C40CD578}" srcOrd="1" destOrd="0" presId="urn:microsoft.com/office/officeart/2008/layout/HorizontalMultiLevelHierarchy"/>
    <dgm:cxn modelId="{A065104B-5474-4711-B592-B86E150C6537}" type="presParOf" srcId="{9AA4E016-E25D-4CD4-B74E-F240C40CD578}" destId="{029194DA-F60B-4CF7-B4E2-56C5B7D8AD49}" srcOrd="0" destOrd="0" presId="urn:microsoft.com/office/officeart/2008/layout/HorizontalMultiLevelHierarchy"/>
    <dgm:cxn modelId="{D5075BE3-AC00-483B-9DBA-398B3AD4C7B9}" type="presParOf" srcId="{029194DA-F60B-4CF7-B4E2-56C5B7D8AD49}" destId="{06F2DC5C-855E-4C82-9586-C72E1AC8B41F}" srcOrd="0" destOrd="0" presId="urn:microsoft.com/office/officeart/2008/layout/HorizontalMultiLevelHierarchy"/>
    <dgm:cxn modelId="{E2A4162B-54A3-40F0-A961-231379DD2319}" type="presParOf" srcId="{9AA4E016-E25D-4CD4-B74E-F240C40CD578}" destId="{BA3DD1E2-F6E2-4A9B-95ED-1C81AAD1E815}" srcOrd="1" destOrd="0" presId="urn:microsoft.com/office/officeart/2008/layout/HorizontalMultiLevelHierarchy"/>
    <dgm:cxn modelId="{1BD84A71-655C-4F10-AE9D-E10DCD95B2AA}" type="presParOf" srcId="{BA3DD1E2-F6E2-4A9B-95ED-1C81AAD1E815}" destId="{E2B8270D-7B6C-4DFD-AD82-0D4687913F09}" srcOrd="0" destOrd="0" presId="urn:microsoft.com/office/officeart/2008/layout/HorizontalMultiLevelHierarchy"/>
    <dgm:cxn modelId="{C290E904-A3EB-412B-9CE3-A208ADD88872}" type="presParOf" srcId="{BA3DD1E2-F6E2-4A9B-95ED-1C81AAD1E815}" destId="{09E1E05C-5DBC-44BC-B15D-EE11C82A7F18}" srcOrd="1" destOrd="0" presId="urn:microsoft.com/office/officeart/2008/layout/HorizontalMultiLevelHierarchy"/>
    <dgm:cxn modelId="{8ADC6B4D-05F6-4C24-9738-BB90FC8EB6DA}" type="presParOf" srcId="{9AA4E016-E25D-4CD4-B74E-F240C40CD578}" destId="{3D759DAC-A4B4-49A2-BFDE-F440EDE4E712}" srcOrd="2" destOrd="0" presId="urn:microsoft.com/office/officeart/2008/layout/HorizontalMultiLevelHierarchy"/>
    <dgm:cxn modelId="{3786AB19-7BA4-4F54-8AD3-310835545751}" type="presParOf" srcId="{3D759DAC-A4B4-49A2-BFDE-F440EDE4E712}" destId="{E56430A2-5BEA-419D-A60B-104CE094102B}" srcOrd="0" destOrd="0" presId="urn:microsoft.com/office/officeart/2008/layout/HorizontalMultiLevelHierarchy"/>
    <dgm:cxn modelId="{55C04194-4B5D-4781-BEA1-A2074D6F6E6C}" type="presParOf" srcId="{9AA4E016-E25D-4CD4-B74E-F240C40CD578}" destId="{D16CCE7C-401D-4469-9417-FAF30F609930}" srcOrd="3" destOrd="0" presId="urn:microsoft.com/office/officeart/2008/layout/HorizontalMultiLevelHierarchy"/>
    <dgm:cxn modelId="{90FA335D-31CE-4B65-8A60-D65D79F14F07}" type="presParOf" srcId="{D16CCE7C-401D-4469-9417-FAF30F609930}" destId="{F0FFEBCC-61CE-4C49-BFE7-998D953B455D}" srcOrd="0" destOrd="0" presId="urn:microsoft.com/office/officeart/2008/layout/HorizontalMultiLevelHierarchy"/>
    <dgm:cxn modelId="{4072C290-C065-4BB0-8CA1-1C94A651D18A}" type="presParOf" srcId="{D16CCE7C-401D-4469-9417-FAF30F609930}" destId="{6CEFB298-1CC3-46BB-9C2D-45D60AFA1A6E}" srcOrd="1" destOrd="0" presId="urn:microsoft.com/office/officeart/2008/layout/HorizontalMultiLevelHierarchy"/>
    <dgm:cxn modelId="{3A8E8A74-FE55-481C-827E-67826C65733B}" type="presParOf" srcId="{6CEFB298-1CC3-46BB-9C2D-45D60AFA1A6E}" destId="{1A830B3A-AAD7-40DF-8962-84B3DEE025CC}" srcOrd="0" destOrd="0" presId="urn:microsoft.com/office/officeart/2008/layout/HorizontalMultiLevelHierarchy"/>
    <dgm:cxn modelId="{F7BFEDCA-0DA9-4C09-BAB9-7509E4002E1E}" type="presParOf" srcId="{1A830B3A-AAD7-40DF-8962-84B3DEE025CC}" destId="{16827BFD-9E22-42E1-9E95-F9029F364C74}" srcOrd="0" destOrd="0" presId="urn:microsoft.com/office/officeart/2008/layout/HorizontalMultiLevelHierarchy"/>
    <dgm:cxn modelId="{FB98494D-8377-4D01-8CCA-DD3EE0E23166}" type="presParOf" srcId="{6CEFB298-1CC3-46BB-9C2D-45D60AFA1A6E}" destId="{08048DF7-45C3-4C2E-AF72-16EF99EC0F2E}" srcOrd="1" destOrd="0" presId="urn:microsoft.com/office/officeart/2008/layout/HorizontalMultiLevelHierarchy"/>
    <dgm:cxn modelId="{6B538B0F-C452-4365-995F-78E1A2B2C1CC}" type="presParOf" srcId="{08048DF7-45C3-4C2E-AF72-16EF99EC0F2E}" destId="{C36D3359-331E-43E0-BDFD-059E73708C1B}" srcOrd="0" destOrd="0" presId="urn:microsoft.com/office/officeart/2008/layout/HorizontalMultiLevelHierarchy"/>
    <dgm:cxn modelId="{1E829054-5645-4535-A1B5-CAA3E30DC144}" type="presParOf" srcId="{08048DF7-45C3-4C2E-AF72-16EF99EC0F2E}" destId="{18300F7E-BAAB-4099-B61E-3C1F2A6F00FD}" srcOrd="1" destOrd="0" presId="urn:microsoft.com/office/officeart/2008/layout/HorizontalMultiLevelHierarchy"/>
    <dgm:cxn modelId="{6652A478-6F29-4E69-98EE-3B7C9701F827}" type="presParOf" srcId="{18300F7E-BAAB-4099-B61E-3C1F2A6F00FD}" destId="{734F7E7E-58F4-443D-85EC-07C6393106FB}" srcOrd="0" destOrd="0" presId="urn:microsoft.com/office/officeart/2008/layout/HorizontalMultiLevelHierarchy"/>
    <dgm:cxn modelId="{89066D5B-524F-4670-B66C-37107EB17704}" type="presParOf" srcId="{734F7E7E-58F4-443D-85EC-07C6393106FB}" destId="{02CD9569-A60C-45EB-B14D-4B6B3882D676}" srcOrd="0" destOrd="0" presId="urn:microsoft.com/office/officeart/2008/layout/HorizontalMultiLevelHierarchy"/>
    <dgm:cxn modelId="{24670722-0716-4559-B553-E57FF5B5F349}" type="presParOf" srcId="{18300F7E-BAAB-4099-B61E-3C1F2A6F00FD}" destId="{175EC491-18B5-42F7-9B27-440B0914D605}" srcOrd="1" destOrd="0" presId="urn:microsoft.com/office/officeart/2008/layout/HorizontalMultiLevelHierarchy"/>
    <dgm:cxn modelId="{050E39C2-F535-4217-896C-7A790CDE6F68}" type="presParOf" srcId="{175EC491-18B5-42F7-9B27-440B0914D605}" destId="{2A3F9F93-B610-431C-BB74-0B03D39B1CB3}" srcOrd="0" destOrd="0" presId="urn:microsoft.com/office/officeart/2008/layout/HorizontalMultiLevelHierarchy"/>
    <dgm:cxn modelId="{0B033A55-A6B8-42FF-AC1B-585EE81EDD9E}" type="presParOf" srcId="{175EC491-18B5-42F7-9B27-440B0914D605}" destId="{C0F4F991-CE9C-408F-A23A-23AFA14BEC63}" srcOrd="1" destOrd="0" presId="urn:microsoft.com/office/officeart/2008/layout/HorizontalMultiLevelHierarchy"/>
    <dgm:cxn modelId="{A6D928D2-870A-424F-A322-2CB73E405DD9}" type="presParOf" srcId="{6CEFB298-1CC3-46BB-9C2D-45D60AFA1A6E}" destId="{6D1EE820-C4DE-4D86-A0CB-1AD65B168074}" srcOrd="2" destOrd="0" presId="urn:microsoft.com/office/officeart/2008/layout/HorizontalMultiLevelHierarchy"/>
    <dgm:cxn modelId="{256AE7AD-E48D-478A-9A61-377E8CCC6C58}" type="presParOf" srcId="{6D1EE820-C4DE-4D86-A0CB-1AD65B168074}" destId="{1DD4A084-65E8-478F-B685-13D4B645C65C}" srcOrd="0" destOrd="0" presId="urn:microsoft.com/office/officeart/2008/layout/HorizontalMultiLevelHierarchy"/>
    <dgm:cxn modelId="{7B295F84-6A81-4EBD-A2F9-18F703B35330}" type="presParOf" srcId="{6CEFB298-1CC3-46BB-9C2D-45D60AFA1A6E}" destId="{24D07A06-6376-43FE-AFBE-61A103F07AA2}" srcOrd="3" destOrd="0" presId="urn:microsoft.com/office/officeart/2008/layout/HorizontalMultiLevelHierarchy"/>
    <dgm:cxn modelId="{5FA2A27F-30EC-436A-872B-96D2CB6B46B2}" type="presParOf" srcId="{24D07A06-6376-43FE-AFBE-61A103F07AA2}" destId="{C1595510-0934-4575-AF0A-B1F3014D1D35}" srcOrd="0" destOrd="0" presId="urn:microsoft.com/office/officeart/2008/layout/HorizontalMultiLevelHierarchy"/>
    <dgm:cxn modelId="{633FCA0B-82B3-414E-B36A-BA6A0A2E87A2}" type="presParOf" srcId="{24D07A06-6376-43FE-AFBE-61A103F07AA2}" destId="{3891A4C1-44F8-4F55-8C1F-6B2F3E11F3AD}" srcOrd="1" destOrd="0" presId="urn:microsoft.com/office/officeart/2008/layout/HorizontalMultiLevelHierarchy"/>
    <dgm:cxn modelId="{334B5B6A-9FE3-455E-A549-39EFB92D7F94}" type="presParOf" srcId="{3891A4C1-44F8-4F55-8C1F-6B2F3E11F3AD}" destId="{DEF8FF76-31F4-4A1E-9FC9-A78ADC344451}" srcOrd="0" destOrd="0" presId="urn:microsoft.com/office/officeart/2008/layout/HorizontalMultiLevelHierarchy"/>
    <dgm:cxn modelId="{AC514BB6-3A3E-48D8-8134-16B1FB5B800B}" type="presParOf" srcId="{DEF8FF76-31F4-4A1E-9FC9-A78ADC344451}" destId="{08BA3239-423E-4DC6-91C3-5B6C5256C47F}" srcOrd="0" destOrd="0" presId="urn:microsoft.com/office/officeart/2008/layout/HorizontalMultiLevelHierarchy"/>
    <dgm:cxn modelId="{F0AAA051-6DE5-4661-827F-26B059C9471B}" type="presParOf" srcId="{3891A4C1-44F8-4F55-8C1F-6B2F3E11F3AD}" destId="{84CBD6C2-C189-43A5-ACFE-79372F924235}" srcOrd="1" destOrd="0" presId="urn:microsoft.com/office/officeart/2008/layout/HorizontalMultiLevelHierarchy"/>
    <dgm:cxn modelId="{D23A7588-68D1-4D95-AB7F-377D3E03DB9D}" type="presParOf" srcId="{84CBD6C2-C189-43A5-ACFE-79372F924235}" destId="{57FFE8F7-D44C-4D1E-85AD-E7DDF65F7CC4}" srcOrd="0" destOrd="0" presId="urn:microsoft.com/office/officeart/2008/layout/HorizontalMultiLevelHierarchy"/>
    <dgm:cxn modelId="{BE8A4217-11FC-4931-B012-F48FB5F0E413}" type="presParOf" srcId="{84CBD6C2-C189-43A5-ACFE-79372F924235}" destId="{E1551D0C-5A85-4ED4-BDD8-0478288479F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2A8792-76B2-4441-9FE1-8088AB38E2E6}" type="doc">
      <dgm:prSet loTypeId="urn:microsoft.com/office/officeart/2005/8/layout/orgChart1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6626ED0-201F-4C33-A204-092C64C44EFE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600" b="1" dirty="0"/>
            <a:t>Already recurrent (1,067) (5%)</a:t>
          </a:r>
        </a:p>
      </dgm:t>
    </dgm:pt>
    <dgm:pt modelId="{B0683E92-476B-4C38-AA4C-0DFCD367C6C0}" type="parTrans" cxnId="{9DC60C2C-34D2-4F1E-A87D-81CF17AAC3B5}">
      <dgm:prSet/>
      <dgm:spPr/>
      <dgm:t>
        <a:bodyPr/>
        <a:lstStyle/>
        <a:p>
          <a:endParaRPr lang="en-US" sz="2400" b="0"/>
        </a:p>
      </dgm:t>
    </dgm:pt>
    <dgm:pt modelId="{C5029097-C3EC-4A1D-B582-6B0E61E5927F}" type="sibTrans" cxnId="{9DC60C2C-34D2-4F1E-A87D-81CF17AAC3B5}">
      <dgm:prSet/>
      <dgm:spPr/>
      <dgm:t>
        <a:bodyPr/>
        <a:lstStyle/>
        <a:p>
          <a:endParaRPr lang="en-US" sz="2400" b="0"/>
        </a:p>
      </dgm:t>
    </dgm:pt>
    <dgm:pt modelId="{6532B118-FA5E-4C1E-A3B1-BF991D6385B1}">
      <dgm:prSet phldrT="[Text]" custT="1"/>
      <dgm:spPr/>
      <dgm:t>
        <a:bodyPr/>
        <a:lstStyle/>
        <a:p>
          <a:pPr algn="ctr"/>
          <a:r>
            <a:rPr lang="en-US" sz="1600" b="0" dirty="0"/>
            <a:t>Responded  (20,214) (81%)</a:t>
          </a:r>
        </a:p>
      </dgm:t>
    </dgm:pt>
    <dgm:pt modelId="{43885B63-F5B6-49D2-9219-AE8ADE087EC1}" type="parTrans" cxnId="{0BAE4AB5-1C6C-4259-BC7F-2EC114A116F4}">
      <dgm:prSet/>
      <dgm:spPr/>
      <dgm:t>
        <a:bodyPr/>
        <a:lstStyle/>
        <a:p>
          <a:endParaRPr lang="en-US" sz="2400" b="0"/>
        </a:p>
      </dgm:t>
    </dgm:pt>
    <dgm:pt modelId="{9C51A01C-3277-4B19-8860-5049D213321B}" type="sibTrans" cxnId="{0BAE4AB5-1C6C-4259-BC7F-2EC114A116F4}">
      <dgm:prSet/>
      <dgm:spPr/>
      <dgm:t>
        <a:bodyPr/>
        <a:lstStyle/>
        <a:p>
          <a:endParaRPr lang="en-US" sz="2400" b="0"/>
        </a:p>
      </dgm:t>
    </dgm:pt>
    <dgm:pt modelId="{57F3E710-497E-4BB5-9F09-B71440F512A8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600" b="1" dirty="0"/>
            <a:t>Died </a:t>
          </a:r>
        </a:p>
        <a:p>
          <a:pPr algn="ctr"/>
          <a:r>
            <a:rPr lang="en-US" sz="1600" b="1" dirty="0"/>
            <a:t>(1,144) (6%)</a:t>
          </a:r>
        </a:p>
      </dgm:t>
    </dgm:pt>
    <dgm:pt modelId="{F7340E40-DDB2-4F71-96F1-7BE17CE004F5}" type="parTrans" cxnId="{1FA2DAB5-AC7A-4D59-9E84-308E3C5BDD38}">
      <dgm:prSet/>
      <dgm:spPr/>
      <dgm:t>
        <a:bodyPr/>
        <a:lstStyle/>
        <a:p>
          <a:endParaRPr lang="en-US" sz="2400" b="0"/>
        </a:p>
      </dgm:t>
    </dgm:pt>
    <dgm:pt modelId="{3200DF77-4891-41E0-8A3D-C5F8938DDC3D}" type="sibTrans" cxnId="{1FA2DAB5-AC7A-4D59-9E84-308E3C5BDD38}">
      <dgm:prSet/>
      <dgm:spPr/>
      <dgm:t>
        <a:bodyPr/>
        <a:lstStyle/>
        <a:p>
          <a:endParaRPr lang="en-US" sz="2400" b="0"/>
        </a:p>
      </dgm:t>
    </dgm:pt>
    <dgm:pt modelId="{22C05A0A-A41E-4DCE-84E0-32DC763F547C}">
      <dgm:prSet phldrT="[Text]" custT="1"/>
      <dgm:spPr/>
      <dgm:t>
        <a:bodyPr/>
        <a:lstStyle/>
        <a:p>
          <a:pPr algn="ctr"/>
          <a:r>
            <a:rPr lang="en-US" sz="1600" b="0" dirty="0"/>
            <a:t>Presumptive </a:t>
          </a:r>
        </a:p>
        <a:p>
          <a:pPr algn="ctr"/>
          <a:r>
            <a:rPr lang="en-US" sz="1600" b="0" dirty="0"/>
            <a:t>(1,281) (6%)</a:t>
          </a:r>
        </a:p>
      </dgm:t>
    </dgm:pt>
    <dgm:pt modelId="{C1C2669E-A414-4880-A927-5A3DD747CA5E}" type="parTrans" cxnId="{28EB1CAD-9C71-4699-9A71-438D25DD026D}">
      <dgm:prSet/>
      <dgm:spPr/>
      <dgm:t>
        <a:bodyPr/>
        <a:lstStyle/>
        <a:p>
          <a:endParaRPr lang="en-US" sz="2400" b="0"/>
        </a:p>
      </dgm:t>
    </dgm:pt>
    <dgm:pt modelId="{68E7A103-E9B2-4378-8C68-031A94CE3344}" type="sibTrans" cxnId="{28EB1CAD-9C71-4699-9A71-438D25DD026D}">
      <dgm:prSet/>
      <dgm:spPr/>
      <dgm:t>
        <a:bodyPr/>
        <a:lstStyle/>
        <a:p>
          <a:endParaRPr lang="en-US" sz="2400" b="0"/>
        </a:p>
      </dgm:t>
    </dgm:pt>
    <dgm:pt modelId="{A6157B2A-AE5F-48AE-A2FB-0392AB0DD736}">
      <dgm:prSet phldrT="[Text]" custT="1"/>
      <dgm:spPr/>
      <dgm:t>
        <a:bodyPr/>
        <a:lstStyle/>
        <a:p>
          <a:pPr algn="ctr"/>
          <a:r>
            <a:rPr lang="en-US" sz="1600" b="0" dirty="0"/>
            <a:t>Evaluated </a:t>
          </a:r>
        </a:p>
        <a:p>
          <a:pPr algn="ctr"/>
          <a:r>
            <a:rPr lang="en-US" sz="1600" b="0" dirty="0"/>
            <a:t> (1,069) (83%)</a:t>
          </a:r>
        </a:p>
      </dgm:t>
    </dgm:pt>
    <dgm:pt modelId="{0AFE42DE-FA32-4A5E-A2B7-79C4580FDC05}" type="parTrans" cxnId="{B8751100-F78D-42C9-A917-B6FCE54762B5}">
      <dgm:prSet/>
      <dgm:spPr/>
      <dgm:t>
        <a:bodyPr/>
        <a:lstStyle/>
        <a:p>
          <a:endParaRPr lang="en-US" sz="2400" b="0"/>
        </a:p>
      </dgm:t>
    </dgm:pt>
    <dgm:pt modelId="{CE15D63F-4C84-4BD9-8E56-650BDBFEA6C8}" type="sibTrans" cxnId="{B8751100-F78D-42C9-A917-B6FCE54762B5}">
      <dgm:prSet/>
      <dgm:spPr/>
      <dgm:t>
        <a:bodyPr/>
        <a:lstStyle/>
        <a:p>
          <a:endParaRPr lang="en-US" sz="2400" b="0"/>
        </a:p>
      </dgm:t>
    </dgm:pt>
    <dgm:pt modelId="{6D2D9216-EA1A-483B-A96E-0CA0AD294EAD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n-US" sz="1600" b="1" dirty="0"/>
            <a:t>Recurrent Identified </a:t>
          </a:r>
        </a:p>
        <a:p>
          <a:pPr algn="ctr"/>
          <a:r>
            <a:rPr lang="en-US" sz="1600" b="1" dirty="0"/>
            <a:t>(173) (16%)</a:t>
          </a:r>
        </a:p>
      </dgm:t>
    </dgm:pt>
    <dgm:pt modelId="{1C98BF9D-EC49-4552-9BFB-7647DB07A650}" type="parTrans" cxnId="{E50F7D17-0DC1-42E9-9B6B-D64336B57573}">
      <dgm:prSet/>
      <dgm:spPr/>
      <dgm:t>
        <a:bodyPr/>
        <a:lstStyle/>
        <a:p>
          <a:endParaRPr lang="en-US" sz="2400" b="0"/>
        </a:p>
      </dgm:t>
    </dgm:pt>
    <dgm:pt modelId="{77D5D9C5-1C8D-4DF5-9F34-07E1AE9D9EA4}" type="sibTrans" cxnId="{E50F7D17-0DC1-42E9-9B6B-D64336B57573}">
      <dgm:prSet/>
      <dgm:spPr/>
      <dgm:t>
        <a:bodyPr/>
        <a:lstStyle/>
        <a:p>
          <a:endParaRPr lang="en-US" sz="2400" b="0"/>
        </a:p>
      </dgm:t>
    </dgm:pt>
    <dgm:pt modelId="{09CCCA8A-9C6C-457C-B321-FD05E454056B}">
      <dgm:prSet phldrT="[Text]" custT="1"/>
      <dgm:spPr/>
      <dgm:t>
        <a:bodyPr/>
        <a:lstStyle/>
        <a:p>
          <a:pPr algn="ctr"/>
          <a:r>
            <a:rPr lang="en-US" sz="1600" b="0" dirty="0"/>
            <a:t>Attempted  </a:t>
          </a:r>
        </a:p>
        <a:p>
          <a:pPr algn="ctr"/>
          <a:r>
            <a:rPr lang="en-US" sz="1600" b="0" dirty="0"/>
            <a:t>(24,918)</a:t>
          </a:r>
        </a:p>
      </dgm:t>
    </dgm:pt>
    <dgm:pt modelId="{6FEE4D09-CCF2-4958-BFA6-CF6FDE4D56D6}" type="sibTrans" cxnId="{6AF093B3-4AE9-4A2B-8AC3-1409CFB61FF8}">
      <dgm:prSet/>
      <dgm:spPr/>
      <dgm:t>
        <a:bodyPr/>
        <a:lstStyle/>
        <a:p>
          <a:endParaRPr lang="en-US" sz="2400" b="0"/>
        </a:p>
      </dgm:t>
    </dgm:pt>
    <dgm:pt modelId="{AF1FCA34-796D-4A00-9170-BAF4351336C3}" type="parTrans" cxnId="{6AF093B3-4AE9-4A2B-8AC3-1409CFB61FF8}">
      <dgm:prSet/>
      <dgm:spPr/>
      <dgm:t>
        <a:bodyPr/>
        <a:lstStyle/>
        <a:p>
          <a:endParaRPr lang="en-US" sz="2400" b="0"/>
        </a:p>
      </dgm:t>
    </dgm:pt>
    <dgm:pt modelId="{ADD855FA-C280-494F-8708-D2E90D5D31B4}" type="pres">
      <dgm:prSet presAssocID="{532A8792-76B2-4441-9FE1-8088AB38E2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FAC3A05-8ADE-4A48-A7C0-32CF9F694378}" type="pres">
      <dgm:prSet presAssocID="{09CCCA8A-9C6C-457C-B321-FD05E454056B}" presName="hierRoot1" presStyleCnt="0">
        <dgm:presLayoutVars>
          <dgm:hierBranch val="init"/>
        </dgm:presLayoutVars>
      </dgm:prSet>
      <dgm:spPr/>
    </dgm:pt>
    <dgm:pt modelId="{F1CA6516-26C9-409B-AE6D-76317845B6C8}" type="pres">
      <dgm:prSet presAssocID="{09CCCA8A-9C6C-457C-B321-FD05E454056B}" presName="rootComposite1" presStyleCnt="0"/>
      <dgm:spPr/>
    </dgm:pt>
    <dgm:pt modelId="{CE663E12-4A12-4E1A-86CB-CC17C1D60CE4}" type="pres">
      <dgm:prSet presAssocID="{09CCCA8A-9C6C-457C-B321-FD05E454056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CDC7E-F7A9-48BD-90C3-33625DBA868B}" type="pres">
      <dgm:prSet presAssocID="{09CCCA8A-9C6C-457C-B321-FD05E454056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25DDFF7-D706-47B1-96E1-90B2338D0A9E}" type="pres">
      <dgm:prSet presAssocID="{09CCCA8A-9C6C-457C-B321-FD05E454056B}" presName="hierChild2" presStyleCnt="0"/>
      <dgm:spPr/>
    </dgm:pt>
    <dgm:pt modelId="{F5204E9E-7B11-4707-B379-31D409F8325E}" type="pres">
      <dgm:prSet presAssocID="{43885B63-F5B6-49D2-9219-AE8ADE087EC1}" presName="Name37" presStyleLbl="parChTrans1D2" presStyleIdx="0" presStyleCnt="1"/>
      <dgm:spPr/>
      <dgm:t>
        <a:bodyPr/>
        <a:lstStyle/>
        <a:p>
          <a:endParaRPr lang="en-US"/>
        </a:p>
      </dgm:t>
    </dgm:pt>
    <dgm:pt modelId="{47C7A2A8-7132-4072-9B35-756D80DA80B7}" type="pres">
      <dgm:prSet presAssocID="{6532B118-FA5E-4C1E-A3B1-BF991D6385B1}" presName="hierRoot2" presStyleCnt="0">
        <dgm:presLayoutVars>
          <dgm:hierBranch val="init"/>
        </dgm:presLayoutVars>
      </dgm:prSet>
      <dgm:spPr/>
    </dgm:pt>
    <dgm:pt modelId="{12AD6A6B-026C-4A5A-B705-55A30464CE4D}" type="pres">
      <dgm:prSet presAssocID="{6532B118-FA5E-4C1E-A3B1-BF991D6385B1}" presName="rootComposite" presStyleCnt="0"/>
      <dgm:spPr/>
    </dgm:pt>
    <dgm:pt modelId="{B687BECF-D875-452C-AC27-B8548CAC4CA6}" type="pres">
      <dgm:prSet presAssocID="{6532B118-FA5E-4C1E-A3B1-BF991D6385B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B47894-9A59-4A7B-806D-D0EDFEB21431}" type="pres">
      <dgm:prSet presAssocID="{6532B118-FA5E-4C1E-A3B1-BF991D6385B1}" presName="rootConnector" presStyleLbl="node2" presStyleIdx="0" presStyleCnt="1"/>
      <dgm:spPr/>
      <dgm:t>
        <a:bodyPr/>
        <a:lstStyle/>
        <a:p>
          <a:endParaRPr lang="en-US"/>
        </a:p>
      </dgm:t>
    </dgm:pt>
    <dgm:pt modelId="{430B7FB4-BB1D-480A-8B72-583284D100EF}" type="pres">
      <dgm:prSet presAssocID="{6532B118-FA5E-4C1E-A3B1-BF991D6385B1}" presName="hierChild4" presStyleCnt="0"/>
      <dgm:spPr/>
    </dgm:pt>
    <dgm:pt modelId="{3E4FFB68-16CD-4C6B-AFF4-043D3ACB1C50}" type="pres">
      <dgm:prSet presAssocID="{F7340E40-DDB2-4F71-96F1-7BE17CE004F5}" presName="Name37" presStyleLbl="parChTrans1D3" presStyleIdx="0" presStyleCnt="3"/>
      <dgm:spPr/>
      <dgm:t>
        <a:bodyPr/>
        <a:lstStyle/>
        <a:p>
          <a:endParaRPr lang="en-US"/>
        </a:p>
      </dgm:t>
    </dgm:pt>
    <dgm:pt modelId="{DD9BD268-9194-4306-B28D-550463E64D4D}" type="pres">
      <dgm:prSet presAssocID="{57F3E710-497E-4BB5-9F09-B71440F512A8}" presName="hierRoot2" presStyleCnt="0">
        <dgm:presLayoutVars>
          <dgm:hierBranch val="init"/>
        </dgm:presLayoutVars>
      </dgm:prSet>
      <dgm:spPr/>
    </dgm:pt>
    <dgm:pt modelId="{21B7D833-6B90-4261-8553-02E7EE0F494E}" type="pres">
      <dgm:prSet presAssocID="{57F3E710-497E-4BB5-9F09-B71440F512A8}" presName="rootComposite" presStyleCnt="0"/>
      <dgm:spPr/>
    </dgm:pt>
    <dgm:pt modelId="{4DF80C0E-8C1B-4AFF-867D-5FF28B869D66}" type="pres">
      <dgm:prSet presAssocID="{57F3E710-497E-4BB5-9F09-B71440F512A8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6372D-710C-483A-9942-A47DCB3BD5BB}" type="pres">
      <dgm:prSet presAssocID="{57F3E710-497E-4BB5-9F09-B71440F512A8}" presName="rootConnector" presStyleLbl="node3" presStyleIdx="0" presStyleCnt="3"/>
      <dgm:spPr/>
      <dgm:t>
        <a:bodyPr/>
        <a:lstStyle/>
        <a:p>
          <a:endParaRPr lang="en-US"/>
        </a:p>
      </dgm:t>
    </dgm:pt>
    <dgm:pt modelId="{22FBBC8A-A187-4087-BC1F-237F5477525E}" type="pres">
      <dgm:prSet presAssocID="{57F3E710-497E-4BB5-9F09-B71440F512A8}" presName="hierChild4" presStyleCnt="0"/>
      <dgm:spPr/>
    </dgm:pt>
    <dgm:pt modelId="{8D8B6250-0CE8-4023-B783-BB24C4F67F07}" type="pres">
      <dgm:prSet presAssocID="{57F3E710-497E-4BB5-9F09-B71440F512A8}" presName="hierChild5" presStyleCnt="0"/>
      <dgm:spPr/>
    </dgm:pt>
    <dgm:pt modelId="{B903EEA4-19E8-43F4-9236-FE2A031D7E77}" type="pres">
      <dgm:prSet presAssocID="{C1C2669E-A414-4880-A927-5A3DD747CA5E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4AC6F9C-5297-4BEC-BFFF-94C446D6F1F9}" type="pres">
      <dgm:prSet presAssocID="{22C05A0A-A41E-4DCE-84E0-32DC763F547C}" presName="hierRoot2" presStyleCnt="0">
        <dgm:presLayoutVars>
          <dgm:hierBranch val="init"/>
        </dgm:presLayoutVars>
      </dgm:prSet>
      <dgm:spPr/>
    </dgm:pt>
    <dgm:pt modelId="{47D97ED0-6C0F-40CA-ABF5-BDDB862DC1C2}" type="pres">
      <dgm:prSet presAssocID="{22C05A0A-A41E-4DCE-84E0-32DC763F547C}" presName="rootComposite" presStyleCnt="0"/>
      <dgm:spPr/>
    </dgm:pt>
    <dgm:pt modelId="{84438DD4-1D97-46D9-89F0-25DE08232D9B}" type="pres">
      <dgm:prSet presAssocID="{22C05A0A-A41E-4DCE-84E0-32DC763F547C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705431-1907-445F-B924-AD2E441ADEB6}" type="pres">
      <dgm:prSet presAssocID="{22C05A0A-A41E-4DCE-84E0-32DC763F547C}" presName="rootConnector" presStyleLbl="node3" presStyleIdx="1" presStyleCnt="3"/>
      <dgm:spPr/>
      <dgm:t>
        <a:bodyPr/>
        <a:lstStyle/>
        <a:p>
          <a:endParaRPr lang="en-US"/>
        </a:p>
      </dgm:t>
    </dgm:pt>
    <dgm:pt modelId="{2B70912B-808D-4EFC-955B-34D0D35D938A}" type="pres">
      <dgm:prSet presAssocID="{22C05A0A-A41E-4DCE-84E0-32DC763F547C}" presName="hierChild4" presStyleCnt="0"/>
      <dgm:spPr/>
    </dgm:pt>
    <dgm:pt modelId="{728C644F-D9D1-4D7E-9602-68942B05648D}" type="pres">
      <dgm:prSet presAssocID="{0AFE42DE-FA32-4A5E-A2B7-79C4580FDC05}" presName="Name37" presStyleLbl="parChTrans1D4" presStyleIdx="0" presStyleCnt="2"/>
      <dgm:spPr/>
      <dgm:t>
        <a:bodyPr/>
        <a:lstStyle/>
        <a:p>
          <a:endParaRPr lang="en-US"/>
        </a:p>
      </dgm:t>
    </dgm:pt>
    <dgm:pt modelId="{DB1C9998-3472-427B-8D7D-637A8B2306FA}" type="pres">
      <dgm:prSet presAssocID="{A6157B2A-AE5F-48AE-A2FB-0392AB0DD736}" presName="hierRoot2" presStyleCnt="0">
        <dgm:presLayoutVars>
          <dgm:hierBranch val="init"/>
        </dgm:presLayoutVars>
      </dgm:prSet>
      <dgm:spPr/>
    </dgm:pt>
    <dgm:pt modelId="{8F2E7B48-CCDB-4C76-883E-B66B490518CB}" type="pres">
      <dgm:prSet presAssocID="{A6157B2A-AE5F-48AE-A2FB-0392AB0DD736}" presName="rootComposite" presStyleCnt="0"/>
      <dgm:spPr/>
    </dgm:pt>
    <dgm:pt modelId="{17BAE513-B606-4E53-B00E-E11F9363CE06}" type="pres">
      <dgm:prSet presAssocID="{A6157B2A-AE5F-48AE-A2FB-0392AB0DD736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B64759-3177-4F77-8A9D-20D56E30583E}" type="pres">
      <dgm:prSet presAssocID="{A6157B2A-AE5F-48AE-A2FB-0392AB0DD736}" presName="rootConnector" presStyleLbl="node4" presStyleIdx="0" presStyleCnt="2"/>
      <dgm:spPr/>
      <dgm:t>
        <a:bodyPr/>
        <a:lstStyle/>
        <a:p>
          <a:endParaRPr lang="en-US"/>
        </a:p>
      </dgm:t>
    </dgm:pt>
    <dgm:pt modelId="{E8B41B84-5E42-42A8-9B89-7A58BF40A6F9}" type="pres">
      <dgm:prSet presAssocID="{A6157B2A-AE5F-48AE-A2FB-0392AB0DD736}" presName="hierChild4" presStyleCnt="0"/>
      <dgm:spPr/>
    </dgm:pt>
    <dgm:pt modelId="{453DD6E4-9204-4C8B-9B98-3AF96BA7B836}" type="pres">
      <dgm:prSet presAssocID="{1C98BF9D-EC49-4552-9BFB-7647DB07A650}" presName="Name37" presStyleLbl="parChTrans1D4" presStyleIdx="1" presStyleCnt="2"/>
      <dgm:spPr/>
      <dgm:t>
        <a:bodyPr/>
        <a:lstStyle/>
        <a:p>
          <a:endParaRPr lang="en-US"/>
        </a:p>
      </dgm:t>
    </dgm:pt>
    <dgm:pt modelId="{CC47F369-B5C5-479F-8008-D359A18B4253}" type="pres">
      <dgm:prSet presAssocID="{6D2D9216-EA1A-483B-A96E-0CA0AD294EAD}" presName="hierRoot2" presStyleCnt="0">
        <dgm:presLayoutVars>
          <dgm:hierBranch val="init"/>
        </dgm:presLayoutVars>
      </dgm:prSet>
      <dgm:spPr/>
    </dgm:pt>
    <dgm:pt modelId="{ACF86447-C52C-47C8-AF2D-A193EFF54BC0}" type="pres">
      <dgm:prSet presAssocID="{6D2D9216-EA1A-483B-A96E-0CA0AD294EAD}" presName="rootComposite" presStyleCnt="0"/>
      <dgm:spPr/>
    </dgm:pt>
    <dgm:pt modelId="{C32A48D8-9486-42AF-A017-CE983BEB055C}" type="pres">
      <dgm:prSet presAssocID="{6D2D9216-EA1A-483B-A96E-0CA0AD294EAD}" presName="rootText" presStyleLbl="node4" presStyleIdx="1" presStyleCnt="2" custScaleX="1126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438909-ED41-4DE8-8D78-B4B133CCB0C5}" type="pres">
      <dgm:prSet presAssocID="{6D2D9216-EA1A-483B-A96E-0CA0AD294EAD}" presName="rootConnector" presStyleLbl="node4" presStyleIdx="1" presStyleCnt="2"/>
      <dgm:spPr/>
      <dgm:t>
        <a:bodyPr/>
        <a:lstStyle/>
        <a:p>
          <a:endParaRPr lang="en-US"/>
        </a:p>
      </dgm:t>
    </dgm:pt>
    <dgm:pt modelId="{7E39B53E-0B44-42DF-830B-0B554A29A44E}" type="pres">
      <dgm:prSet presAssocID="{6D2D9216-EA1A-483B-A96E-0CA0AD294EAD}" presName="hierChild4" presStyleCnt="0"/>
      <dgm:spPr/>
    </dgm:pt>
    <dgm:pt modelId="{E6D83C78-C2A6-425B-8D2B-07BDDA0FB45F}" type="pres">
      <dgm:prSet presAssocID="{6D2D9216-EA1A-483B-A96E-0CA0AD294EAD}" presName="hierChild5" presStyleCnt="0"/>
      <dgm:spPr/>
    </dgm:pt>
    <dgm:pt modelId="{38E3F1E6-A3A4-41F2-AAC1-1BDCEB3E0FF5}" type="pres">
      <dgm:prSet presAssocID="{A6157B2A-AE5F-48AE-A2FB-0392AB0DD736}" presName="hierChild5" presStyleCnt="0"/>
      <dgm:spPr/>
    </dgm:pt>
    <dgm:pt modelId="{96B35246-1966-4FA5-B985-960381EC13E5}" type="pres">
      <dgm:prSet presAssocID="{22C05A0A-A41E-4DCE-84E0-32DC763F547C}" presName="hierChild5" presStyleCnt="0"/>
      <dgm:spPr/>
    </dgm:pt>
    <dgm:pt modelId="{FC8F59C9-0B56-450F-8010-A03B6ACEF764}" type="pres">
      <dgm:prSet presAssocID="{B0683E92-476B-4C38-AA4C-0DFCD367C6C0}" presName="Name37" presStyleLbl="parChTrans1D3" presStyleIdx="2" presStyleCnt="3"/>
      <dgm:spPr/>
      <dgm:t>
        <a:bodyPr/>
        <a:lstStyle/>
        <a:p>
          <a:endParaRPr lang="en-US"/>
        </a:p>
      </dgm:t>
    </dgm:pt>
    <dgm:pt modelId="{3A9DDE5B-205C-405B-98C3-330CC3D3A5D2}" type="pres">
      <dgm:prSet presAssocID="{56626ED0-201F-4C33-A204-092C64C44EFE}" presName="hierRoot2" presStyleCnt="0">
        <dgm:presLayoutVars>
          <dgm:hierBranch val="init"/>
        </dgm:presLayoutVars>
      </dgm:prSet>
      <dgm:spPr/>
    </dgm:pt>
    <dgm:pt modelId="{C2144234-AACA-4EF8-86A3-88895A758947}" type="pres">
      <dgm:prSet presAssocID="{56626ED0-201F-4C33-A204-092C64C44EFE}" presName="rootComposite" presStyleCnt="0"/>
      <dgm:spPr/>
    </dgm:pt>
    <dgm:pt modelId="{B450FBB4-4903-42A1-8971-4F48D0DA9BB0}" type="pres">
      <dgm:prSet presAssocID="{56626ED0-201F-4C33-A204-092C64C44EF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487879-629A-45F8-AC8C-F7CF08A9E228}" type="pres">
      <dgm:prSet presAssocID="{56626ED0-201F-4C33-A204-092C64C44EFE}" presName="rootConnector" presStyleLbl="node3" presStyleIdx="2" presStyleCnt="3"/>
      <dgm:spPr/>
      <dgm:t>
        <a:bodyPr/>
        <a:lstStyle/>
        <a:p>
          <a:endParaRPr lang="en-US"/>
        </a:p>
      </dgm:t>
    </dgm:pt>
    <dgm:pt modelId="{E84E7C07-BA87-4D0C-8E23-7052EADFA6D5}" type="pres">
      <dgm:prSet presAssocID="{56626ED0-201F-4C33-A204-092C64C44EFE}" presName="hierChild4" presStyleCnt="0"/>
      <dgm:spPr/>
    </dgm:pt>
    <dgm:pt modelId="{C5550A73-F264-495F-8F2B-CCD52C3A0104}" type="pres">
      <dgm:prSet presAssocID="{56626ED0-201F-4C33-A204-092C64C44EFE}" presName="hierChild5" presStyleCnt="0"/>
      <dgm:spPr/>
    </dgm:pt>
    <dgm:pt modelId="{E31025FA-CE59-4C1F-A1BA-F95D78AEE123}" type="pres">
      <dgm:prSet presAssocID="{6532B118-FA5E-4C1E-A3B1-BF991D6385B1}" presName="hierChild5" presStyleCnt="0"/>
      <dgm:spPr/>
    </dgm:pt>
    <dgm:pt modelId="{1AE0EAF8-20A4-41A2-A024-D6377CCAA85E}" type="pres">
      <dgm:prSet presAssocID="{09CCCA8A-9C6C-457C-B321-FD05E454056B}" presName="hierChild3" presStyleCnt="0"/>
      <dgm:spPr/>
    </dgm:pt>
  </dgm:ptLst>
  <dgm:cxnLst>
    <dgm:cxn modelId="{4591DC7E-9668-43B9-8485-E977B82AA37B}" type="presOf" srcId="{57F3E710-497E-4BB5-9F09-B71440F512A8}" destId="{2006372D-710C-483A-9942-A47DCB3BD5BB}" srcOrd="1" destOrd="0" presId="urn:microsoft.com/office/officeart/2005/8/layout/orgChart1"/>
    <dgm:cxn modelId="{2DB1C32F-9DD0-4DF2-A4C1-5BD4B5D29E7D}" type="presOf" srcId="{A6157B2A-AE5F-48AE-A2FB-0392AB0DD736}" destId="{17BAE513-B606-4E53-B00E-E11F9363CE06}" srcOrd="0" destOrd="0" presId="urn:microsoft.com/office/officeart/2005/8/layout/orgChart1"/>
    <dgm:cxn modelId="{C17DDABC-2897-41D0-A312-AF804B473D26}" type="presOf" srcId="{B0683E92-476B-4C38-AA4C-0DFCD367C6C0}" destId="{FC8F59C9-0B56-450F-8010-A03B6ACEF764}" srcOrd="0" destOrd="0" presId="urn:microsoft.com/office/officeart/2005/8/layout/orgChart1"/>
    <dgm:cxn modelId="{65C479FD-F216-4023-896E-FE3CD1E7F976}" type="presOf" srcId="{22C05A0A-A41E-4DCE-84E0-32DC763F547C}" destId="{B5705431-1907-445F-B924-AD2E441ADEB6}" srcOrd="1" destOrd="0" presId="urn:microsoft.com/office/officeart/2005/8/layout/orgChart1"/>
    <dgm:cxn modelId="{28EB1CAD-9C71-4699-9A71-438D25DD026D}" srcId="{6532B118-FA5E-4C1E-A3B1-BF991D6385B1}" destId="{22C05A0A-A41E-4DCE-84E0-32DC763F547C}" srcOrd="1" destOrd="0" parTransId="{C1C2669E-A414-4880-A927-5A3DD747CA5E}" sibTransId="{68E7A103-E9B2-4378-8C68-031A94CE3344}"/>
    <dgm:cxn modelId="{F2AE3BBD-92C8-4099-8536-FAF80F4EF001}" type="presOf" srcId="{6D2D9216-EA1A-483B-A96E-0CA0AD294EAD}" destId="{FF438909-ED41-4DE8-8D78-B4B133CCB0C5}" srcOrd="1" destOrd="0" presId="urn:microsoft.com/office/officeart/2005/8/layout/orgChart1"/>
    <dgm:cxn modelId="{C77D5CAD-54F2-4E60-86F8-2396CCEF6798}" type="presOf" srcId="{43885B63-F5B6-49D2-9219-AE8ADE087EC1}" destId="{F5204E9E-7B11-4707-B379-31D409F8325E}" srcOrd="0" destOrd="0" presId="urn:microsoft.com/office/officeart/2005/8/layout/orgChart1"/>
    <dgm:cxn modelId="{C445315B-911B-4423-A242-E6131F2EFA72}" type="presOf" srcId="{57F3E710-497E-4BB5-9F09-B71440F512A8}" destId="{4DF80C0E-8C1B-4AFF-867D-5FF28B869D66}" srcOrd="0" destOrd="0" presId="urn:microsoft.com/office/officeart/2005/8/layout/orgChart1"/>
    <dgm:cxn modelId="{4C06CCE6-A711-417A-86B5-797ED596FCEB}" type="presOf" srcId="{6532B118-FA5E-4C1E-A3B1-BF991D6385B1}" destId="{B687BECF-D875-452C-AC27-B8548CAC4CA6}" srcOrd="0" destOrd="0" presId="urn:microsoft.com/office/officeart/2005/8/layout/orgChart1"/>
    <dgm:cxn modelId="{CCBA0BB3-0601-4DBE-AE85-09FAA0A87976}" type="presOf" srcId="{09CCCA8A-9C6C-457C-B321-FD05E454056B}" destId="{CE663E12-4A12-4E1A-86CB-CC17C1D60CE4}" srcOrd="0" destOrd="0" presId="urn:microsoft.com/office/officeart/2005/8/layout/orgChart1"/>
    <dgm:cxn modelId="{E9C042E2-4558-4DD0-9DFF-F1D201C8DCDE}" type="presOf" srcId="{56626ED0-201F-4C33-A204-092C64C44EFE}" destId="{B450FBB4-4903-42A1-8971-4F48D0DA9BB0}" srcOrd="0" destOrd="0" presId="urn:microsoft.com/office/officeart/2005/8/layout/orgChart1"/>
    <dgm:cxn modelId="{C2A4BDDE-98B6-4172-B50B-6920AAB1C58E}" type="presOf" srcId="{6D2D9216-EA1A-483B-A96E-0CA0AD294EAD}" destId="{C32A48D8-9486-42AF-A017-CE983BEB055C}" srcOrd="0" destOrd="0" presId="urn:microsoft.com/office/officeart/2005/8/layout/orgChart1"/>
    <dgm:cxn modelId="{1902952F-2B0F-4633-8F41-EEA85CF1FE93}" type="presOf" srcId="{6532B118-FA5E-4C1E-A3B1-BF991D6385B1}" destId="{5AB47894-9A59-4A7B-806D-D0EDFEB21431}" srcOrd="1" destOrd="0" presId="urn:microsoft.com/office/officeart/2005/8/layout/orgChart1"/>
    <dgm:cxn modelId="{8A64E7F3-67F1-4BCE-9E8F-7AA7089B6962}" type="presOf" srcId="{A6157B2A-AE5F-48AE-A2FB-0392AB0DD736}" destId="{31B64759-3177-4F77-8A9D-20D56E30583E}" srcOrd="1" destOrd="0" presId="urn:microsoft.com/office/officeart/2005/8/layout/orgChart1"/>
    <dgm:cxn modelId="{0BAE4AB5-1C6C-4259-BC7F-2EC114A116F4}" srcId="{09CCCA8A-9C6C-457C-B321-FD05E454056B}" destId="{6532B118-FA5E-4C1E-A3B1-BF991D6385B1}" srcOrd="0" destOrd="0" parTransId="{43885B63-F5B6-49D2-9219-AE8ADE087EC1}" sibTransId="{9C51A01C-3277-4B19-8860-5049D213321B}"/>
    <dgm:cxn modelId="{0BB8E327-79EA-4E37-A8BC-51B210EAD831}" type="presOf" srcId="{1C98BF9D-EC49-4552-9BFB-7647DB07A650}" destId="{453DD6E4-9204-4C8B-9B98-3AF96BA7B836}" srcOrd="0" destOrd="0" presId="urn:microsoft.com/office/officeart/2005/8/layout/orgChart1"/>
    <dgm:cxn modelId="{C503A01E-B046-466B-8423-99CD2CA76BA1}" type="presOf" srcId="{C1C2669E-A414-4880-A927-5A3DD747CA5E}" destId="{B903EEA4-19E8-43F4-9236-FE2A031D7E77}" srcOrd="0" destOrd="0" presId="urn:microsoft.com/office/officeart/2005/8/layout/orgChart1"/>
    <dgm:cxn modelId="{6AF093B3-4AE9-4A2B-8AC3-1409CFB61FF8}" srcId="{532A8792-76B2-4441-9FE1-8088AB38E2E6}" destId="{09CCCA8A-9C6C-457C-B321-FD05E454056B}" srcOrd="0" destOrd="0" parTransId="{AF1FCA34-796D-4A00-9170-BAF4351336C3}" sibTransId="{6FEE4D09-CCF2-4958-BFA6-CF6FDE4D56D6}"/>
    <dgm:cxn modelId="{529B9943-87CE-4CA2-8E03-F4ACAAA8F436}" type="presOf" srcId="{22C05A0A-A41E-4DCE-84E0-32DC763F547C}" destId="{84438DD4-1D97-46D9-89F0-25DE08232D9B}" srcOrd="0" destOrd="0" presId="urn:microsoft.com/office/officeart/2005/8/layout/orgChart1"/>
    <dgm:cxn modelId="{E50F7D17-0DC1-42E9-9B6B-D64336B57573}" srcId="{A6157B2A-AE5F-48AE-A2FB-0392AB0DD736}" destId="{6D2D9216-EA1A-483B-A96E-0CA0AD294EAD}" srcOrd="0" destOrd="0" parTransId="{1C98BF9D-EC49-4552-9BFB-7647DB07A650}" sibTransId="{77D5D9C5-1C8D-4DF5-9F34-07E1AE9D9EA4}"/>
    <dgm:cxn modelId="{1FA2DAB5-AC7A-4D59-9E84-308E3C5BDD38}" srcId="{6532B118-FA5E-4C1E-A3B1-BF991D6385B1}" destId="{57F3E710-497E-4BB5-9F09-B71440F512A8}" srcOrd="0" destOrd="0" parTransId="{F7340E40-DDB2-4F71-96F1-7BE17CE004F5}" sibTransId="{3200DF77-4891-41E0-8A3D-C5F8938DDC3D}"/>
    <dgm:cxn modelId="{9DC60C2C-34D2-4F1E-A87D-81CF17AAC3B5}" srcId="{6532B118-FA5E-4C1E-A3B1-BF991D6385B1}" destId="{56626ED0-201F-4C33-A204-092C64C44EFE}" srcOrd="2" destOrd="0" parTransId="{B0683E92-476B-4C38-AA4C-0DFCD367C6C0}" sibTransId="{C5029097-C3EC-4A1D-B582-6B0E61E5927F}"/>
    <dgm:cxn modelId="{B160C56B-37A5-4286-B57D-1F409CE294F6}" type="presOf" srcId="{0AFE42DE-FA32-4A5E-A2B7-79C4580FDC05}" destId="{728C644F-D9D1-4D7E-9602-68942B05648D}" srcOrd="0" destOrd="0" presId="urn:microsoft.com/office/officeart/2005/8/layout/orgChart1"/>
    <dgm:cxn modelId="{55368244-AB5B-4790-AF23-F137696707DE}" type="presOf" srcId="{56626ED0-201F-4C33-A204-092C64C44EFE}" destId="{F2487879-629A-45F8-AC8C-F7CF08A9E228}" srcOrd="1" destOrd="0" presId="urn:microsoft.com/office/officeart/2005/8/layout/orgChart1"/>
    <dgm:cxn modelId="{B8751100-F78D-42C9-A917-B6FCE54762B5}" srcId="{22C05A0A-A41E-4DCE-84E0-32DC763F547C}" destId="{A6157B2A-AE5F-48AE-A2FB-0392AB0DD736}" srcOrd="0" destOrd="0" parTransId="{0AFE42DE-FA32-4A5E-A2B7-79C4580FDC05}" sibTransId="{CE15D63F-4C84-4BD9-8E56-650BDBFEA6C8}"/>
    <dgm:cxn modelId="{0924AF98-3345-4D09-B6EA-939F3E26E0E5}" type="presOf" srcId="{532A8792-76B2-4441-9FE1-8088AB38E2E6}" destId="{ADD855FA-C280-494F-8708-D2E90D5D31B4}" srcOrd="0" destOrd="0" presId="urn:microsoft.com/office/officeart/2005/8/layout/orgChart1"/>
    <dgm:cxn modelId="{DEA57539-3BD3-4FAF-9A67-D48B6E9C16A2}" type="presOf" srcId="{09CCCA8A-9C6C-457C-B321-FD05E454056B}" destId="{9ABCDC7E-F7A9-48BD-90C3-33625DBA868B}" srcOrd="1" destOrd="0" presId="urn:microsoft.com/office/officeart/2005/8/layout/orgChart1"/>
    <dgm:cxn modelId="{E3D7F069-9C11-4699-AACA-4FB70A9569FF}" type="presOf" srcId="{F7340E40-DDB2-4F71-96F1-7BE17CE004F5}" destId="{3E4FFB68-16CD-4C6B-AFF4-043D3ACB1C50}" srcOrd="0" destOrd="0" presId="urn:microsoft.com/office/officeart/2005/8/layout/orgChart1"/>
    <dgm:cxn modelId="{D7BE51FC-696C-4FCE-BB94-29FACC51EADB}" type="presParOf" srcId="{ADD855FA-C280-494F-8708-D2E90D5D31B4}" destId="{0FAC3A05-8ADE-4A48-A7C0-32CF9F694378}" srcOrd="0" destOrd="0" presId="urn:microsoft.com/office/officeart/2005/8/layout/orgChart1"/>
    <dgm:cxn modelId="{6302C04F-CF84-41C5-9E33-7FE9E3F46E9D}" type="presParOf" srcId="{0FAC3A05-8ADE-4A48-A7C0-32CF9F694378}" destId="{F1CA6516-26C9-409B-AE6D-76317845B6C8}" srcOrd="0" destOrd="0" presId="urn:microsoft.com/office/officeart/2005/8/layout/orgChart1"/>
    <dgm:cxn modelId="{87E9D929-4A6B-461C-9BB5-AEF0718F8A3D}" type="presParOf" srcId="{F1CA6516-26C9-409B-AE6D-76317845B6C8}" destId="{CE663E12-4A12-4E1A-86CB-CC17C1D60CE4}" srcOrd="0" destOrd="0" presId="urn:microsoft.com/office/officeart/2005/8/layout/orgChart1"/>
    <dgm:cxn modelId="{7D25333A-28F5-4439-8A31-15BED8A1599B}" type="presParOf" srcId="{F1CA6516-26C9-409B-AE6D-76317845B6C8}" destId="{9ABCDC7E-F7A9-48BD-90C3-33625DBA868B}" srcOrd="1" destOrd="0" presId="urn:microsoft.com/office/officeart/2005/8/layout/orgChart1"/>
    <dgm:cxn modelId="{DBA3E9EA-651D-4A09-B64F-58B4161BF4E8}" type="presParOf" srcId="{0FAC3A05-8ADE-4A48-A7C0-32CF9F694378}" destId="{225DDFF7-D706-47B1-96E1-90B2338D0A9E}" srcOrd="1" destOrd="0" presId="urn:microsoft.com/office/officeart/2005/8/layout/orgChart1"/>
    <dgm:cxn modelId="{AA10C25F-A9EB-4AA1-9F2C-B047726783A8}" type="presParOf" srcId="{225DDFF7-D706-47B1-96E1-90B2338D0A9E}" destId="{F5204E9E-7B11-4707-B379-31D409F8325E}" srcOrd="0" destOrd="0" presId="urn:microsoft.com/office/officeart/2005/8/layout/orgChart1"/>
    <dgm:cxn modelId="{C428AFCA-7DDB-4EFC-B33E-C1671E53070B}" type="presParOf" srcId="{225DDFF7-D706-47B1-96E1-90B2338D0A9E}" destId="{47C7A2A8-7132-4072-9B35-756D80DA80B7}" srcOrd="1" destOrd="0" presId="urn:microsoft.com/office/officeart/2005/8/layout/orgChart1"/>
    <dgm:cxn modelId="{CC11D20E-F5AD-4AC4-9B4F-DAA9FDA1C32F}" type="presParOf" srcId="{47C7A2A8-7132-4072-9B35-756D80DA80B7}" destId="{12AD6A6B-026C-4A5A-B705-55A30464CE4D}" srcOrd="0" destOrd="0" presId="urn:microsoft.com/office/officeart/2005/8/layout/orgChart1"/>
    <dgm:cxn modelId="{2D3B30A7-3AAB-42CF-8381-6B897BCC1502}" type="presParOf" srcId="{12AD6A6B-026C-4A5A-B705-55A30464CE4D}" destId="{B687BECF-D875-452C-AC27-B8548CAC4CA6}" srcOrd="0" destOrd="0" presId="urn:microsoft.com/office/officeart/2005/8/layout/orgChart1"/>
    <dgm:cxn modelId="{802D6B42-6DBA-489D-824F-B6D411F7C95C}" type="presParOf" srcId="{12AD6A6B-026C-4A5A-B705-55A30464CE4D}" destId="{5AB47894-9A59-4A7B-806D-D0EDFEB21431}" srcOrd="1" destOrd="0" presId="urn:microsoft.com/office/officeart/2005/8/layout/orgChart1"/>
    <dgm:cxn modelId="{F5CD5A42-ED5C-4EE7-8562-A3CB9968596A}" type="presParOf" srcId="{47C7A2A8-7132-4072-9B35-756D80DA80B7}" destId="{430B7FB4-BB1D-480A-8B72-583284D100EF}" srcOrd="1" destOrd="0" presId="urn:microsoft.com/office/officeart/2005/8/layout/orgChart1"/>
    <dgm:cxn modelId="{EAAF0134-7415-4606-9D68-C3ABC53CA4D5}" type="presParOf" srcId="{430B7FB4-BB1D-480A-8B72-583284D100EF}" destId="{3E4FFB68-16CD-4C6B-AFF4-043D3ACB1C50}" srcOrd="0" destOrd="0" presId="urn:microsoft.com/office/officeart/2005/8/layout/orgChart1"/>
    <dgm:cxn modelId="{203DD846-B602-4F80-857C-77396759E105}" type="presParOf" srcId="{430B7FB4-BB1D-480A-8B72-583284D100EF}" destId="{DD9BD268-9194-4306-B28D-550463E64D4D}" srcOrd="1" destOrd="0" presId="urn:microsoft.com/office/officeart/2005/8/layout/orgChart1"/>
    <dgm:cxn modelId="{49ABAA6C-9BA2-4A09-AD7D-585CD03853A3}" type="presParOf" srcId="{DD9BD268-9194-4306-B28D-550463E64D4D}" destId="{21B7D833-6B90-4261-8553-02E7EE0F494E}" srcOrd="0" destOrd="0" presId="urn:microsoft.com/office/officeart/2005/8/layout/orgChart1"/>
    <dgm:cxn modelId="{2ABBB849-472F-444E-A005-2953E7857CBB}" type="presParOf" srcId="{21B7D833-6B90-4261-8553-02E7EE0F494E}" destId="{4DF80C0E-8C1B-4AFF-867D-5FF28B869D66}" srcOrd="0" destOrd="0" presId="urn:microsoft.com/office/officeart/2005/8/layout/orgChart1"/>
    <dgm:cxn modelId="{5991E510-1343-436B-B86A-4E5E4822F8CA}" type="presParOf" srcId="{21B7D833-6B90-4261-8553-02E7EE0F494E}" destId="{2006372D-710C-483A-9942-A47DCB3BD5BB}" srcOrd="1" destOrd="0" presId="urn:microsoft.com/office/officeart/2005/8/layout/orgChart1"/>
    <dgm:cxn modelId="{DCB5B7AC-6187-43BB-908E-A0413D58B062}" type="presParOf" srcId="{DD9BD268-9194-4306-B28D-550463E64D4D}" destId="{22FBBC8A-A187-4087-BC1F-237F5477525E}" srcOrd="1" destOrd="0" presId="urn:microsoft.com/office/officeart/2005/8/layout/orgChart1"/>
    <dgm:cxn modelId="{E5A39FC0-3A5F-4878-8874-3CD7312C8208}" type="presParOf" srcId="{DD9BD268-9194-4306-B28D-550463E64D4D}" destId="{8D8B6250-0CE8-4023-B783-BB24C4F67F07}" srcOrd="2" destOrd="0" presId="urn:microsoft.com/office/officeart/2005/8/layout/orgChart1"/>
    <dgm:cxn modelId="{D3113485-FD78-4A1F-9B34-DD02CFCF3FDF}" type="presParOf" srcId="{430B7FB4-BB1D-480A-8B72-583284D100EF}" destId="{B903EEA4-19E8-43F4-9236-FE2A031D7E77}" srcOrd="2" destOrd="0" presId="urn:microsoft.com/office/officeart/2005/8/layout/orgChart1"/>
    <dgm:cxn modelId="{6E2092FB-83BA-4846-87B4-F639AC11F519}" type="presParOf" srcId="{430B7FB4-BB1D-480A-8B72-583284D100EF}" destId="{C4AC6F9C-5297-4BEC-BFFF-94C446D6F1F9}" srcOrd="3" destOrd="0" presId="urn:microsoft.com/office/officeart/2005/8/layout/orgChart1"/>
    <dgm:cxn modelId="{2CD92471-ADAC-4F70-8E14-B8B91DE8C688}" type="presParOf" srcId="{C4AC6F9C-5297-4BEC-BFFF-94C446D6F1F9}" destId="{47D97ED0-6C0F-40CA-ABF5-BDDB862DC1C2}" srcOrd="0" destOrd="0" presId="urn:microsoft.com/office/officeart/2005/8/layout/orgChart1"/>
    <dgm:cxn modelId="{765F8809-8EC5-42A9-8347-973A2476F7A8}" type="presParOf" srcId="{47D97ED0-6C0F-40CA-ABF5-BDDB862DC1C2}" destId="{84438DD4-1D97-46D9-89F0-25DE08232D9B}" srcOrd="0" destOrd="0" presId="urn:microsoft.com/office/officeart/2005/8/layout/orgChart1"/>
    <dgm:cxn modelId="{B735E3D6-60BA-401E-A271-F8F2C24037F5}" type="presParOf" srcId="{47D97ED0-6C0F-40CA-ABF5-BDDB862DC1C2}" destId="{B5705431-1907-445F-B924-AD2E441ADEB6}" srcOrd="1" destOrd="0" presId="urn:microsoft.com/office/officeart/2005/8/layout/orgChart1"/>
    <dgm:cxn modelId="{8FC1C777-B909-434A-B669-2716D9A9A7B6}" type="presParOf" srcId="{C4AC6F9C-5297-4BEC-BFFF-94C446D6F1F9}" destId="{2B70912B-808D-4EFC-955B-34D0D35D938A}" srcOrd="1" destOrd="0" presId="urn:microsoft.com/office/officeart/2005/8/layout/orgChart1"/>
    <dgm:cxn modelId="{03F8FBC6-A8D1-4E85-8081-A9F8CF87E0E6}" type="presParOf" srcId="{2B70912B-808D-4EFC-955B-34D0D35D938A}" destId="{728C644F-D9D1-4D7E-9602-68942B05648D}" srcOrd="0" destOrd="0" presId="urn:microsoft.com/office/officeart/2005/8/layout/orgChart1"/>
    <dgm:cxn modelId="{BC85039A-F5C0-4CDF-A764-7E21F421F13B}" type="presParOf" srcId="{2B70912B-808D-4EFC-955B-34D0D35D938A}" destId="{DB1C9998-3472-427B-8D7D-637A8B2306FA}" srcOrd="1" destOrd="0" presId="urn:microsoft.com/office/officeart/2005/8/layout/orgChart1"/>
    <dgm:cxn modelId="{E2C2C643-0C3B-4425-99E1-BF23F0A9A9DE}" type="presParOf" srcId="{DB1C9998-3472-427B-8D7D-637A8B2306FA}" destId="{8F2E7B48-CCDB-4C76-883E-B66B490518CB}" srcOrd="0" destOrd="0" presId="urn:microsoft.com/office/officeart/2005/8/layout/orgChart1"/>
    <dgm:cxn modelId="{064C4E91-7C47-4E08-8A2C-55DD39E416C5}" type="presParOf" srcId="{8F2E7B48-CCDB-4C76-883E-B66B490518CB}" destId="{17BAE513-B606-4E53-B00E-E11F9363CE06}" srcOrd="0" destOrd="0" presId="urn:microsoft.com/office/officeart/2005/8/layout/orgChart1"/>
    <dgm:cxn modelId="{129388B1-2BD0-48A2-9963-FD4B91050EF0}" type="presParOf" srcId="{8F2E7B48-CCDB-4C76-883E-B66B490518CB}" destId="{31B64759-3177-4F77-8A9D-20D56E30583E}" srcOrd="1" destOrd="0" presId="urn:microsoft.com/office/officeart/2005/8/layout/orgChart1"/>
    <dgm:cxn modelId="{535FC119-37B1-4632-B116-262B7E45C416}" type="presParOf" srcId="{DB1C9998-3472-427B-8D7D-637A8B2306FA}" destId="{E8B41B84-5E42-42A8-9B89-7A58BF40A6F9}" srcOrd="1" destOrd="0" presId="urn:microsoft.com/office/officeart/2005/8/layout/orgChart1"/>
    <dgm:cxn modelId="{FCEB9B04-7812-4E11-B018-DE000A8B0D55}" type="presParOf" srcId="{E8B41B84-5E42-42A8-9B89-7A58BF40A6F9}" destId="{453DD6E4-9204-4C8B-9B98-3AF96BA7B836}" srcOrd="0" destOrd="0" presId="urn:microsoft.com/office/officeart/2005/8/layout/orgChart1"/>
    <dgm:cxn modelId="{1DFA79A6-5886-45F0-9491-63208C4145ED}" type="presParOf" srcId="{E8B41B84-5E42-42A8-9B89-7A58BF40A6F9}" destId="{CC47F369-B5C5-479F-8008-D359A18B4253}" srcOrd="1" destOrd="0" presId="urn:microsoft.com/office/officeart/2005/8/layout/orgChart1"/>
    <dgm:cxn modelId="{DA479C51-ED43-4EE0-97EE-C681519DCD4F}" type="presParOf" srcId="{CC47F369-B5C5-479F-8008-D359A18B4253}" destId="{ACF86447-C52C-47C8-AF2D-A193EFF54BC0}" srcOrd="0" destOrd="0" presId="urn:microsoft.com/office/officeart/2005/8/layout/orgChart1"/>
    <dgm:cxn modelId="{AB251F3B-1FA6-4D38-83E0-EB7A9BB0FAD8}" type="presParOf" srcId="{ACF86447-C52C-47C8-AF2D-A193EFF54BC0}" destId="{C32A48D8-9486-42AF-A017-CE983BEB055C}" srcOrd="0" destOrd="0" presId="urn:microsoft.com/office/officeart/2005/8/layout/orgChart1"/>
    <dgm:cxn modelId="{400456FB-9E18-40D3-9FDB-400359AECAB6}" type="presParOf" srcId="{ACF86447-C52C-47C8-AF2D-A193EFF54BC0}" destId="{FF438909-ED41-4DE8-8D78-B4B133CCB0C5}" srcOrd="1" destOrd="0" presId="urn:microsoft.com/office/officeart/2005/8/layout/orgChart1"/>
    <dgm:cxn modelId="{DED2E24A-C47A-46D0-B776-11C964F7BBC2}" type="presParOf" srcId="{CC47F369-B5C5-479F-8008-D359A18B4253}" destId="{7E39B53E-0B44-42DF-830B-0B554A29A44E}" srcOrd="1" destOrd="0" presId="urn:microsoft.com/office/officeart/2005/8/layout/orgChart1"/>
    <dgm:cxn modelId="{B7F84368-9985-4A57-87E3-13C68A95676D}" type="presParOf" srcId="{CC47F369-B5C5-479F-8008-D359A18B4253}" destId="{E6D83C78-C2A6-425B-8D2B-07BDDA0FB45F}" srcOrd="2" destOrd="0" presId="urn:microsoft.com/office/officeart/2005/8/layout/orgChart1"/>
    <dgm:cxn modelId="{FC0BB42A-FE6C-43B8-8A61-5C272BCFBAF8}" type="presParOf" srcId="{DB1C9998-3472-427B-8D7D-637A8B2306FA}" destId="{38E3F1E6-A3A4-41F2-AAC1-1BDCEB3E0FF5}" srcOrd="2" destOrd="0" presId="urn:microsoft.com/office/officeart/2005/8/layout/orgChart1"/>
    <dgm:cxn modelId="{95D1B91D-EFB8-4C2F-A007-5C100EF288B6}" type="presParOf" srcId="{C4AC6F9C-5297-4BEC-BFFF-94C446D6F1F9}" destId="{96B35246-1966-4FA5-B985-960381EC13E5}" srcOrd="2" destOrd="0" presId="urn:microsoft.com/office/officeart/2005/8/layout/orgChart1"/>
    <dgm:cxn modelId="{02165E11-23AB-496D-8000-114E7E97BC00}" type="presParOf" srcId="{430B7FB4-BB1D-480A-8B72-583284D100EF}" destId="{FC8F59C9-0B56-450F-8010-A03B6ACEF764}" srcOrd="4" destOrd="0" presId="urn:microsoft.com/office/officeart/2005/8/layout/orgChart1"/>
    <dgm:cxn modelId="{13875CA1-AE50-4B8A-8E0E-870815F2ED6C}" type="presParOf" srcId="{430B7FB4-BB1D-480A-8B72-583284D100EF}" destId="{3A9DDE5B-205C-405B-98C3-330CC3D3A5D2}" srcOrd="5" destOrd="0" presId="urn:microsoft.com/office/officeart/2005/8/layout/orgChart1"/>
    <dgm:cxn modelId="{9E741A99-5506-479B-B5E3-6E7AA473B81B}" type="presParOf" srcId="{3A9DDE5B-205C-405B-98C3-330CC3D3A5D2}" destId="{C2144234-AACA-4EF8-86A3-88895A758947}" srcOrd="0" destOrd="0" presId="urn:microsoft.com/office/officeart/2005/8/layout/orgChart1"/>
    <dgm:cxn modelId="{BD4A8FDD-3123-4EE3-AB38-E0A5330A9BDA}" type="presParOf" srcId="{C2144234-AACA-4EF8-86A3-88895A758947}" destId="{B450FBB4-4903-42A1-8971-4F48D0DA9BB0}" srcOrd="0" destOrd="0" presId="urn:microsoft.com/office/officeart/2005/8/layout/orgChart1"/>
    <dgm:cxn modelId="{E65F5EF8-E592-4386-AB3A-064A6E5F4F39}" type="presParOf" srcId="{C2144234-AACA-4EF8-86A3-88895A758947}" destId="{F2487879-629A-45F8-AC8C-F7CF08A9E228}" srcOrd="1" destOrd="0" presId="urn:microsoft.com/office/officeart/2005/8/layout/orgChart1"/>
    <dgm:cxn modelId="{FA08616E-C948-4DD2-8CA6-305020E7B1C7}" type="presParOf" srcId="{3A9DDE5B-205C-405B-98C3-330CC3D3A5D2}" destId="{E84E7C07-BA87-4D0C-8E23-7052EADFA6D5}" srcOrd="1" destOrd="0" presId="urn:microsoft.com/office/officeart/2005/8/layout/orgChart1"/>
    <dgm:cxn modelId="{36B21C59-1599-48DA-AE9A-80C9B7A41001}" type="presParOf" srcId="{3A9DDE5B-205C-405B-98C3-330CC3D3A5D2}" destId="{C5550A73-F264-495F-8F2B-CCD52C3A0104}" srcOrd="2" destOrd="0" presId="urn:microsoft.com/office/officeart/2005/8/layout/orgChart1"/>
    <dgm:cxn modelId="{ACBE14FC-E715-48F6-BA22-A1F94EE7EAD3}" type="presParOf" srcId="{47C7A2A8-7132-4072-9B35-756D80DA80B7}" destId="{E31025FA-CE59-4C1F-A1BA-F95D78AEE123}" srcOrd="2" destOrd="0" presId="urn:microsoft.com/office/officeart/2005/8/layout/orgChart1"/>
    <dgm:cxn modelId="{2972CEE7-E6F3-4076-93D2-A3F9A904423E}" type="presParOf" srcId="{0FAC3A05-8ADE-4A48-A7C0-32CF9F694378}" destId="{1AE0EAF8-20A4-41A2-A024-D6377CCAA8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3BDC5B-2588-489E-9A60-D8791CEC28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93740-C07F-4CA0-B18F-568F8C631C6A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/>
            <a:t>57 (4%)</a:t>
          </a:r>
        </a:p>
        <a:p>
          <a:r>
            <a:rPr lang="en-US" sz="1400" b="1" dirty="0"/>
            <a:t>Recurrent TB in Nikshay </a:t>
          </a:r>
        </a:p>
      </dgm:t>
    </dgm:pt>
    <dgm:pt modelId="{C78D307D-BD65-452C-A36C-C0A2D8251935}">
      <dgm:prSet phldrT="[Text]" custT="1"/>
      <dgm:spPr/>
      <dgm:t>
        <a:bodyPr/>
        <a:lstStyle/>
        <a:p>
          <a:r>
            <a:rPr lang="en-US" sz="1050" dirty="0"/>
            <a:t>95 (78%)</a:t>
          </a:r>
          <a:br>
            <a:rPr lang="en-US" sz="1050" dirty="0"/>
          </a:br>
          <a:r>
            <a:rPr lang="en-US" sz="1050" dirty="0"/>
            <a:t> Evaluated</a:t>
          </a:r>
        </a:p>
      </dgm:t>
    </dgm:pt>
    <dgm:pt modelId="{C6567707-1464-4BC3-A6B2-A73DBFE79CEF}">
      <dgm:prSet phldrT="[Text]" custT="1"/>
      <dgm:spPr/>
      <dgm:t>
        <a:bodyPr/>
        <a:lstStyle/>
        <a:p>
          <a:r>
            <a:rPr lang="en-US" sz="1050" dirty="0"/>
            <a:t>122 (8%) Presumptive</a:t>
          </a:r>
        </a:p>
      </dgm:t>
    </dgm:pt>
    <dgm:pt modelId="{558CE03A-F00D-4F9C-B75E-C81CDCB3E5C0}" type="sibTrans" cxnId="{78CCBADD-BD19-4F0E-A1D4-C8A334722E88}">
      <dgm:prSet/>
      <dgm:spPr/>
      <dgm:t>
        <a:bodyPr/>
        <a:lstStyle/>
        <a:p>
          <a:endParaRPr lang="en-US" sz="1050"/>
        </a:p>
      </dgm:t>
    </dgm:pt>
    <dgm:pt modelId="{8D783993-5CA4-4CA7-B6BC-9BFF57BFC5B5}" type="parTrans" cxnId="{78CCBADD-BD19-4F0E-A1D4-C8A334722E88}">
      <dgm:prSet/>
      <dgm:spPr/>
      <dgm:t>
        <a:bodyPr/>
        <a:lstStyle/>
        <a:p>
          <a:endParaRPr lang="en-US" sz="1050"/>
        </a:p>
      </dgm:t>
    </dgm:pt>
    <dgm:pt modelId="{C7C57BE5-8290-4981-B7A4-714CEF27C426}" type="sibTrans" cxnId="{EA215473-118C-4CEC-9F3F-75C03B39E3BA}">
      <dgm:prSet/>
      <dgm:spPr/>
      <dgm:t>
        <a:bodyPr/>
        <a:lstStyle/>
        <a:p>
          <a:endParaRPr lang="en-US" sz="1050"/>
        </a:p>
      </dgm:t>
    </dgm:pt>
    <dgm:pt modelId="{43BAAC94-FE03-4154-A4FB-D24FBDE28E54}" type="parTrans" cxnId="{EA215473-118C-4CEC-9F3F-75C03B39E3BA}">
      <dgm:prSet/>
      <dgm:spPr/>
      <dgm:t>
        <a:bodyPr/>
        <a:lstStyle/>
        <a:p>
          <a:endParaRPr lang="en-US" sz="1050"/>
        </a:p>
      </dgm:t>
    </dgm:pt>
    <dgm:pt modelId="{E1744B82-6204-4A43-AB13-3B454376F5E2}" type="sibTrans" cxnId="{4A8EAC15-43FE-49D0-921D-8330D89F3A77}">
      <dgm:prSet/>
      <dgm:spPr/>
      <dgm:t>
        <a:bodyPr/>
        <a:lstStyle/>
        <a:p>
          <a:endParaRPr lang="en-US" sz="1050"/>
        </a:p>
      </dgm:t>
    </dgm:pt>
    <dgm:pt modelId="{7AF1E2B0-1073-4FB6-9E46-8A93ADEE3AC8}" type="parTrans" cxnId="{4A8EAC15-43FE-49D0-921D-8330D89F3A77}">
      <dgm:prSet/>
      <dgm:spPr/>
      <dgm:t>
        <a:bodyPr/>
        <a:lstStyle/>
        <a:p>
          <a:endParaRPr lang="en-US" sz="1050"/>
        </a:p>
      </dgm:t>
    </dgm:pt>
    <dgm:pt modelId="{DC2EC856-3FE5-4CAC-844D-7D9626B329D0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/>
            <a:t>28 (30%) Recurrent TB identified</a:t>
          </a:r>
        </a:p>
      </dgm:t>
    </dgm:pt>
    <dgm:pt modelId="{E7646E7A-7678-47B7-8B81-9E357FE9793E}" type="parTrans" cxnId="{E7FC8E78-0CD3-4C49-82F8-DC6FB63BE9B7}">
      <dgm:prSet/>
      <dgm:spPr/>
      <dgm:t>
        <a:bodyPr/>
        <a:lstStyle/>
        <a:p>
          <a:endParaRPr lang="en-US" sz="1050"/>
        </a:p>
      </dgm:t>
    </dgm:pt>
    <dgm:pt modelId="{D0792FC0-D8AD-4E19-B3C1-578434A467A8}" type="sibTrans" cxnId="{E7FC8E78-0CD3-4C49-82F8-DC6FB63BE9B7}">
      <dgm:prSet/>
      <dgm:spPr/>
      <dgm:t>
        <a:bodyPr/>
        <a:lstStyle/>
        <a:p>
          <a:endParaRPr lang="en-US" sz="1050"/>
        </a:p>
      </dgm:t>
    </dgm:pt>
    <dgm:pt modelId="{0988B523-9631-409A-A04D-4228C517FE19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IN" sz="1400" b="1" dirty="0"/>
            <a:t>Died</a:t>
          </a:r>
        </a:p>
        <a:p>
          <a:r>
            <a:rPr lang="en-US" sz="1400" b="1" dirty="0"/>
            <a:t>62 (4%)</a:t>
          </a:r>
        </a:p>
      </dgm:t>
    </dgm:pt>
    <dgm:pt modelId="{7BFFC631-5907-48A7-A738-58C6D90F207C}" type="parTrans" cxnId="{C1CD32D4-AACE-46F0-AC55-E61D542BB10E}">
      <dgm:prSet/>
      <dgm:spPr/>
      <dgm:t>
        <a:bodyPr/>
        <a:lstStyle/>
        <a:p>
          <a:endParaRPr lang="en-US" sz="1050"/>
        </a:p>
      </dgm:t>
    </dgm:pt>
    <dgm:pt modelId="{82E514A0-E4E4-4D8F-A340-B28E5628C4DE}" type="sibTrans" cxnId="{C1CD32D4-AACE-46F0-AC55-E61D542BB10E}">
      <dgm:prSet/>
      <dgm:spPr/>
      <dgm:t>
        <a:bodyPr/>
        <a:lstStyle/>
        <a:p>
          <a:endParaRPr lang="en-US" sz="1050"/>
        </a:p>
      </dgm:t>
    </dgm:pt>
    <dgm:pt modelId="{79209FC0-22E0-447F-8004-77F1D60D6056}">
      <dgm:prSet phldrT="[Text]" custT="1"/>
      <dgm:spPr/>
      <dgm:t>
        <a:bodyPr/>
        <a:lstStyle/>
        <a:p>
          <a:r>
            <a:rPr lang="en-US" sz="1050" dirty="0"/>
            <a:t>1487 (63%)</a:t>
          </a:r>
        </a:p>
        <a:p>
          <a:r>
            <a:rPr lang="en-US" sz="1050" dirty="0"/>
            <a:t>Responded</a:t>
          </a:r>
        </a:p>
      </dgm:t>
    </dgm:pt>
    <dgm:pt modelId="{1DDA7D3E-CBDB-46E7-8E9E-FB4B7E2F5E5A}" type="parTrans" cxnId="{2B2E72C2-9D35-4F88-8393-AF66F1BD0D73}">
      <dgm:prSet/>
      <dgm:spPr/>
      <dgm:t>
        <a:bodyPr/>
        <a:lstStyle/>
        <a:p>
          <a:endParaRPr lang="en-US" sz="1050"/>
        </a:p>
      </dgm:t>
    </dgm:pt>
    <dgm:pt modelId="{255100F6-AE3A-4053-B5C0-1ABACEFEB2D5}" type="sibTrans" cxnId="{2B2E72C2-9D35-4F88-8393-AF66F1BD0D73}">
      <dgm:prSet/>
      <dgm:spPr/>
      <dgm:t>
        <a:bodyPr/>
        <a:lstStyle/>
        <a:p>
          <a:endParaRPr lang="en-US" sz="1050"/>
        </a:p>
      </dgm:t>
    </dgm:pt>
    <dgm:pt modelId="{F6557617-667D-45C7-A022-AECE5A934A6E}">
      <dgm:prSet custT="1"/>
      <dgm:spPr/>
      <dgm:t>
        <a:bodyPr/>
        <a:lstStyle/>
        <a:p>
          <a:r>
            <a:rPr lang="en-US" sz="1050" dirty="0"/>
            <a:t>Eligible Patients </a:t>
          </a:r>
        </a:p>
        <a:p>
          <a:r>
            <a:rPr lang="en-IN" sz="1050" dirty="0"/>
            <a:t>2373</a:t>
          </a:r>
        </a:p>
      </dgm:t>
    </dgm:pt>
    <dgm:pt modelId="{BD9BB9CE-87B7-437B-9A7F-10A9F64BF804}" type="parTrans" cxnId="{C6FD017C-FC22-4E19-8AE8-220D618EB981}">
      <dgm:prSet/>
      <dgm:spPr/>
      <dgm:t>
        <a:bodyPr/>
        <a:lstStyle/>
        <a:p>
          <a:endParaRPr lang="en-IN"/>
        </a:p>
      </dgm:t>
    </dgm:pt>
    <dgm:pt modelId="{B92EFFCE-327F-4729-80A0-62E1279CB1E2}" type="sibTrans" cxnId="{C6FD017C-FC22-4E19-8AE8-220D618EB981}">
      <dgm:prSet/>
      <dgm:spPr/>
      <dgm:t>
        <a:bodyPr/>
        <a:lstStyle/>
        <a:p>
          <a:endParaRPr lang="en-IN"/>
        </a:p>
      </dgm:t>
    </dgm:pt>
    <dgm:pt modelId="{56F4D7E7-92B4-4B19-8908-498E547A5E8A}" type="pres">
      <dgm:prSet presAssocID="{333BDC5B-2588-489E-9A60-D8791CEC2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4BDBF5-598B-4AF2-A9B9-E2AF3386225A}" type="pres">
      <dgm:prSet presAssocID="{F6557617-667D-45C7-A022-AECE5A934A6E}" presName="hierRoot1" presStyleCnt="0"/>
      <dgm:spPr/>
    </dgm:pt>
    <dgm:pt modelId="{6E2B4E4F-6855-4272-90BD-823971322B95}" type="pres">
      <dgm:prSet presAssocID="{F6557617-667D-45C7-A022-AECE5A934A6E}" presName="composite" presStyleCnt="0"/>
      <dgm:spPr/>
    </dgm:pt>
    <dgm:pt modelId="{29D123EE-5F9B-471C-B229-97B1AC12BD7D}" type="pres">
      <dgm:prSet presAssocID="{F6557617-667D-45C7-A022-AECE5A934A6E}" presName="background" presStyleLbl="node0" presStyleIdx="0" presStyleCnt="1"/>
      <dgm:spPr/>
    </dgm:pt>
    <dgm:pt modelId="{EE1C33C6-D9AB-4BA5-A980-EE98FA5A1342}" type="pres">
      <dgm:prSet presAssocID="{F6557617-667D-45C7-A022-AECE5A934A6E}" presName="text" presStyleLbl="fgAcc0" presStyleIdx="0" presStyleCnt="1" custScaleX="197647" custScaleY="120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54DDDA-B1C2-4D0C-A7E0-024AFF64A7A8}" type="pres">
      <dgm:prSet presAssocID="{F6557617-667D-45C7-A022-AECE5A934A6E}" presName="hierChild2" presStyleCnt="0"/>
      <dgm:spPr/>
    </dgm:pt>
    <dgm:pt modelId="{796A98CB-4605-4DE4-A572-A6BB995C4362}" type="pres">
      <dgm:prSet presAssocID="{1DDA7D3E-CBDB-46E7-8E9E-FB4B7E2F5E5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910B556-ACD0-4E16-8FCD-9FEB233BDA38}" type="pres">
      <dgm:prSet presAssocID="{79209FC0-22E0-447F-8004-77F1D60D6056}" presName="hierRoot2" presStyleCnt="0"/>
      <dgm:spPr/>
    </dgm:pt>
    <dgm:pt modelId="{4E44B44F-B3A7-490E-816B-4EAF281937AE}" type="pres">
      <dgm:prSet presAssocID="{79209FC0-22E0-447F-8004-77F1D60D6056}" presName="composite2" presStyleCnt="0"/>
      <dgm:spPr/>
    </dgm:pt>
    <dgm:pt modelId="{70AD9659-2C46-4841-9E0F-D1FB0811C114}" type="pres">
      <dgm:prSet presAssocID="{79209FC0-22E0-447F-8004-77F1D60D6056}" presName="background2" presStyleLbl="node2" presStyleIdx="0" presStyleCnt="1"/>
      <dgm:spPr/>
    </dgm:pt>
    <dgm:pt modelId="{2D45C69F-4662-4E32-8BDD-83D1DD957297}" type="pres">
      <dgm:prSet presAssocID="{79209FC0-22E0-447F-8004-77F1D60D6056}" presName="text2" presStyleLbl="fgAcc2" presStyleIdx="0" presStyleCnt="1" custScaleX="200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8D5E88-9F2B-46A3-AB8C-DA9E0E35CFB2}" type="pres">
      <dgm:prSet presAssocID="{79209FC0-22E0-447F-8004-77F1D60D6056}" presName="hierChild3" presStyleCnt="0"/>
      <dgm:spPr/>
    </dgm:pt>
    <dgm:pt modelId="{03BFFFC4-E5E4-47CE-925F-CD34DB4AC33D}" type="pres">
      <dgm:prSet presAssocID="{7BFFC631-5907-48A7-A738-58C6D90F207C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0672FEE-068D-4486-B07D-35A6E51FD0C5}" type="pres">
      <dgm:prSet presAssocID="{0988B523-9631-409A-A04D-4228C517FE19}" presName="hierRoot3" presStyleCnt="0"/>
      <dgm:spPr/>
    </dgm:pt>
    <dgm:pt modelId="{49C5D22D-760C-4879-9835-38440ED8CE29}" type="pres">
      <dgm:prSet presAssocID="{0988B523-9631-409A-A04D-4228C517FE19}" presName="composite3" presStyleCnt="0"/>
      <dgm:spPr/>
    </dgm:pt>
    <dgm:pt modelId="{F5107897-A01C-480E-A9C5-7E40D679EFDE}" type="pres">
      <dgm:prSet presAssocID="{0988B523-9631-409A-A04D-4228C517FE19}" presName="background3" presStyleLbl="node3" presStyleIdx="0" presStyleCnt="3"/>
      <dgm:spPr/>
    </dgm:pt>
    <dgm:pt modelId="{44ABE216-BCA5-4D65-B6E3-C3505A396F0B}" type="pres">
      <dgm:prSet presAssocID="{0988B523-9631-409A-A04D-4228C517FE19}" presName="text3" presStyleLbl="fgAcc3" presStyleIdx="0" presStyleCnt="3" custScaleX="1922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CDE399-F1DD-4324-AA2E-28D4FA35314E}" type="pres">
      <dgm:prSet presAssocID="{0988B523-9631-409A-A04D-4228C517FE19}" presName="hierChild4" presStyleCnt="0"/>
      <dgm:spPr/>
    </dgm:pt>
    <dgm:pt modelId="{F4582DD8-8D82-47A5-A1ED-5B46AADDE865}" type="pres">
      <dgm:prSet presAssocID="{7AF1E2B0-1073-4FB6-9E46-8A93ADEE3AC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298C1B7D-0AFF-4CA4-A040-C2F1491635FE}" type="pres">
      <dgm:prSet presAssocID="{C6567707-1464-4BC3-A6B2-A73DBFE79CEF}" presName="hierRoot3" presStyleCnt="0"/>
      <dgm:spPr/>
    </dgm:pt>
    <dgm:pt modelId="{21E14349-510B-4E90-8C27-BEFBAA5C6DE2}" type="pres">
      <dgm:prSet presAssocID="{C6567707-1464-4BC3-A6B2-A73DBFE79CEF}" presName="composite3" presStyleCnt="0"/>
      <dgm:spPr/>
    </dgm:pt>
    <dgm:pt modelId="{3FE18236-B935-4227-BED6-C7C186D58E56}" type="pres">
      <dgm:prSet presAssocID="{C6567707-1464-4BC3-A6B2-A73DBFE79CEF}" presName="background3" presStyleLbl="node3" presStyleIdx="1" presStyleCnt="3"/>
      <dgm:spPr/>
    </dgm:pt>
    <dgm:pt modelId="{AB554810-80EC-4CF3-8E29-F7FB0B5A71F0}" type="pres">
      <dgm:prSet presAssocID="{C6567707-1464-4BC3-A6B2-A73DBFE79CEF}" presName="text3" presStyleLbl="fgAcc3" presStyleIdx="1" presStyleCnt="3" custScaleX="1576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37D6E9-2ED5-4A29-8CEE-B1F939122EB5}" type="pres">
      <dgm:prSet presAssocID="{C6567707-1464-4BC3-A6B2-A73DBFE79CEF}" presName="hierChild4" presStyleCnt="0"/>
      <dgm:spPr/>
    </dgm:pt>
    <dgm:pt modelId="{66CB7F06-920D-4A5D-8D0C-8C419A571242}" type="pres">
      <dgm:prSet presAssocID="{8D783993-5CA4-4CA7-B6BC-9BFF57BFC5B5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D9598D4-41FF-46F3-B362-C1787777B5EF}" type="pres">
      <dgm:prSet presAssocID="{C78D307D-BD65-452C-A36C-C0A2D8251935}" presName="hierRoot4" presStyleCnt="0"/>
      <dgm:spPr/>
    </dgm:pt>
    <dgm:pt modelId="{0698C339-B005-4325-8493-4EACDB66D619}" type="pres">
      <dgm:prSet presAssocID="{C78D307D-BD65-452C-A36C-C0A2D8251935}" presName="composite4" presStyleCnt="0"/>
      <dgm:spPr/>
    </dgm:pt>
    <dgm:pt modelId="{B5165321-1F15-4FF6-A0F5-D63BE1912132}" type="pres">
      <dgm:prSet presAssocID="{C78D307D-BD65-452C-A36C-C0A2D8251935}" presName="background4" presStyleLbl="node4" presStyleIdx="0" presStyleCnt="2"/>
      <dgm:spPr/>
    </dgm:pt>
    <dgm:pt modelId="{25DA6C0A-C418-45EC-A3BC-17E834F2A75A}" type="pres">
      <dgm:prSet presAssocID="{C78D307D-BD65-452C-A36C-C0A2D8251935}" presName="text4" presStyleLbl="fgAcc4" presStyleIdx="0" presStyleCnt="2" custScaleX="158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7FCDE0-56DA-4940-ABBA-8497DC37A675}" type="pres">
      <dgm:prSet presAssocID="{C78D307D-BD65-452C-A36C-C0A2D8251935}" presName="hierChild5" presStyleCnt="0"/>
      <dgm:spPr/>
    </dgm:pt>
    <dgm:pt modelId="{9AE0C1E0-7743-433D-A87F-AEDAA651C073}" type="pres">
      <dgm:prSet presAssocID="{E7646E7A-7678-47B7-8B81-9E357FE9793E}" presName="Name23" presStyleLbl="parChTrans1D4" presStyleIdx="1" presStyleCnt="2"/>
      <dgm:spPr/>
      <dgm:t>
        <a:bodyPr/>
        <a:lstStyle/>
        <a:p>
          <a:endParaRPr lang="en-US"/>
        </a:p>
      </dgm:t>
    </dgm:pt>
    <dgm:pt modelId="{5950A80B-E263-41B0-A46A-D2810931C9DA}" type="pres">
      <dgm:prSet presAssocID="{DC2EC856-3FE5-4CAC-844D-7D9626B329D0}" presName="hierRoot4" presStyleCnt="0"/>
      <dgm:spPr/>
    </dgm:pt>
    <dgm:pt modelId="{DB653A5B-F0EA-48C2-A28F-CEB4C6EA9519}" type="pres">
      <dgm:prSet presAssocID="{DC2EC856-3FE5-4CAC-844D-7D9626B329D0}" presName="composite4" presStyleCnt="0"/>
      <dgm:spPr/>
    </dgm:pt>
    <dgm:pt modelId="{7CFA7614-9A85-4711-9FF2-1C1FFFE87413}" type="pres">
      <dgm:prSet presAssocID="{DC2EC856-3FE5-4CAC-844D-7D9626B329D0}" presName="background4" presStyleLbl="node4" presStyleIdx="1" presStyleCnt="2"/>
      <dgm:spPr/>
    </dgm:pt>
    <dgm:pt modelId="{8D4EEBDD-B55F-4594-80DE-F1ABEB1F02FA}" type="pres">
      <dgm:prSet presAssocID="{DC2EC856-3FE5-4CAC-844D-7D9626B329D0}" presName="text4" presStyleLbl="fgAcc4" presStyleIdx="1" presStyleCnt="2" custScaleX="2582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AF053-9B68-4BFD-A2E8-D5FAFCD69932}" type="pres">
      <dgm:prSet presAssocID="{DC2EC856-3FE5-4CAC-844D-7D9626B329D0}" presName="hierChild5" presStyleCnt="0"/>
      <dgm:spPr/>
    </dgm:pt>
    <dgm:pt modelId="{10B8B511-E2B1-46FF-B762-668233D48B1F}" type="pres">
      <dgm:prSet presAssocID="{43BAAC94-FE03-4154-A4FB-D24FBDE28E54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B53FFA8-E6AB-4FF5-8E44-0A54BB407788}" type="pres">
      <dgm:prSet presAssocID="{3AC93740-C07F-4CA0-B18F-568F8C631C6A}" presName="hierRoot3" presStyleCnt="0"/>
      <dgm:spPr/>
    </dgm:pt>
    <dgm:pt modelId="{86AAD239-FE32-44AD-B7A4-A582D433A533}" type="pres">
      <dgm:prSet presAssocID="{3AC93740-C07F-4CA0-B18F-568F8C631C6A}" presName="composite3" presStyleCnt="0"/>
      <dgm:spPr/>
    </dgm:pt>
    <dgm:pt modelId="{F88772F6-DF41-4FF1-A7C9-204176705C70}" type="pres">
      <dgm:prSet presAssocID="{3AC93740-C07F-4CA0-B18F-568F8C631C6A}" presName="background3" presStyleLbl="node3" presStyleIdx="2" presStyleCnt="3"/>
      <dgm:spPr/>
    </dgm:pt>
    <dgm:pt modelId="{6249D548-3CBA-47FE-B564-3B0B46706769}" type="pres">
      <dgm:prSet presAssocID="{3AC93740-C07F-4CA0-B18F-568F8C631C6A}" presName="text3" presStyleLbl="fgAcc3" presStyleIdx="2" presStyleCnt="3" custScaleX="181967" custScaleY="120021" custLinFactNeighborX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138AE1-3BB3-426D-945D-A32A488772F2}" type="pres">
      <dgm:prSet presAssocID="{3AC93740-C07F-4CA0-B18F-568F8C631C6A}" presName="hierChild4" presStyleCnt="0"/>
      <dgm:spPr/>
    </dgm:pt>
  </dgm:ptLst>
  <dgm:cxnLst>
    <dgm:cxn modelId="{CDB93A09-D063-441F-B5DB-FFC56C97A91D}" type="presOf" srcId="{0988B523-9631-409A-A04D-4228C517FE19}" destId="{44ABE216-BCA5-4D65-B6E3-C3505A396F0B}" srcOrd="0" destOrd="0" presId="urn:microsoft.com/office/officeart/2005/8/layout/hierarchy1"/>
    <dgm:cxn modelId="{3AD6BB2A-389B-4B57-8DD5-A73D0C8080D1}" type="presOf" srcId="{79209FC0-22E0-447F-8004-77F1D60D6056}" destId="{2D45C69F-4662-4E32-8BDD-83D1DD957297}" srcOrd="0" destOrd="0" presId="urn:microsoft.com/office/officeart/2005/8/layout/hierarchy1"/>
    <dgm:cxn modelId="{6F4A660F-6819-4E47-B9C9-F605512DE961}" type="presOf" srcId="{DC2EC856-3FE5-4CAC-844D-7D9626B329D0}" destId="{8D4EEBDD-B55F-4594-80DE-F1ABEB1F02FA}" srcOrd="0" destOrd="0" presId="urn:microsoft.com/office/officeart/2005/8/layout/hierarchy1"/>
    <dgm:cxn modelId="{44248B19-BFE3-45C5-A499-3954A704498E}" type="presOf" srcId="{C78D307D-BD65-452C-A36C-C0A2D8251935}" destId="{25DA6C0A-C418-45EC-A3BC-17E834F2A75A}" srcOrd="0" destOrd="0" presId="urn:microsoft.com/office/officeart/2005/8/layout/hierarchy1"/>
    <dgm:cxn modelId="{C1CD32D4-AACE-46F0-AC55-E61D542BB10E}" srcId="{79209FC0-22E0-447F-8004-77F1D60D6056}" destId="{0988B523-9631-409A-A04D-4228C517FE19}" srcOrd="0" destOrd="0" parTransId="{7BFFC631-5907-48A7-A738-58C6D90F207C}" sibTransId="{82E514A0-E4E4-4D8F-A340-B28E5628C4DE}"/>
    <dgm:cxn modelId="{E7FC8E78-0CD3-4C49-82F8-DC6FB63BE9B7}" srcId="{C78D307D-BD65-452C-A36C-C0A2D8251935}" destId="{DC2EC856-3FE5-4CAC-844D-7D9626B329D0}" srcOrd="0" destOrd="0" parTransId="{E7646E7A-7678-47B7-8B81-9E357FE9793E}" sibTransId="{D0792FC0-D8AD-4E19-B3C1-578434A467A8}"/>
    <dgm:cxn modelId="{3B77FA44-ECA9-4C64-B8CF-40B507824E96}" type="presOf" srcId="{7BFFC631-5907-48A7-A738-58C6D90F207C}" destId="{03BFFFC4-E5E4-47CE-925F-CD34DB4AC33D}" srcOrd="0" destOrd="0" presId="urn:microsoft.com/office/officeart/2005/8/layout/hierarchy1"/>
    <dgm:cxn modelId="{B0156D1D-2BEC-4A3B-B6F2-1C4E475B5D17}" type="presOf" srcId="{7AF1E2B0-1073-4FB6-9E46-8A93ADEE3AC8}" destId="{F4582DD8-8D82-47A5-A1ED-5B46AADDE865}" srcOrd="0" destOrd="0" presId="urn:microsoft.com/office/officeart/2005/8/layout/hierarchy1"/>
    <dgm:cxn modelId="{4A8EAC15-43FE-49D0-921D-8330D89F3A77}" srcId="{79209FC0-22E0-447F-8004-77F1D60D6056}" destId="{C6567707-1464-4BC3-A6B2-A73DBFE79CEF}" srcOrd="1" destOrd="0" parTransId="{7AF1E2B0-1073-4FB6-9E46-8A93ADEE3AC8}" sibTransId="{E1744B82-6204-4A43-AB13-3B454376F5E2}"/>
    <dgm:cxn modelId="{FE033A8D-6793-4C5A-BAE6-E3D2B16DCE07}" type="presOf" srcId="{1DDA7D3E-CBDB-46E7-8E9E-FB4B7E2F5E5A}" destId="{796A98CB-4605-4DE4-A572-A6BB995C4362}" srcOrd="0" destOrd="0" presId="urn:microsoft.com/office/officeart/2005/8/layout/hierarchy1"/>
    <dgm:cxn modelId="{2B2E72C2-9D35-4F88-8393-AF66F1BD0D73}" srcId="{F6557617-667D-45C7-A022-AECE5A934A6E}" destId="{79209FC0-22E0-447F-8004-77F1D60D6056}" srcOrd="0" destOrd="0" parTransId="{1DDA7D3E-CBDB-46E7-8E9E-FB4B7E2F5E5A}" sibTransId="{255100F6-AE3A-4053-B5C0-1ABACEFEB2D5}"/>
    <dgm:cxn modelId="{716E4F91-13E1-4AF8-90AD-D1953E5B82BD}" type="presOf" srcId="{333BDC5B-2588-489E-9A60-D8791CEC28A1}" destId="{56F4D7E7-92B4-4B19-8908-498E547A5E8A}" srcOrd="0" destOrd="0" presId="urn:microsoft.com/office/officeart/2005/8/layout/hierarchy1"/>
    <dgm:cxn modelId="{78CCBADD-BD19-4F0E-A1D4-C8A334722E88}" srcId="{C6567707-1464-4BC3-A6B2-A73DBFE79CEF}" destId="{C78D307D-BD65-452C-A36C-C0A2D8251935}" srcOrd="0" destOrd="0" parTransId="{8D783993-5CA4-4CA7-B6BC-9BFF57BFC5B5}" sibTransId="{558CE03A-F00D-4F9C-B75E-C81CDCB3E5C0}"/>
    <dgm:cxn modelId="{E843D1FA-19FF-45C2-8CAB-A5D0F3CF2AF3}" type="presOf" srcId="{43BAAC94-FE03-4154-A4FB-D24FBDE28E54}" destId="{10B8B511-E2B1-46FF-B762-668233D48B1F}" srcOrd="0" destOrd="0" presId="urn:microsoft.com/office/officeart/2005/8/layout/hierarchy1"/>
    <dgm:cxn modelId="{CA5CCCA1-A9C2-4BF3-B13C-4FFA97F54A55}" type="presOf" srcId="{8D783993-5CA4-4CA7-B6BC-9BFF57BFC5B5}" destId="{66CB7F06-920D-4A5D-8D0C-8C419A571242}" srcOrd="0" destOrd="0" presId="urn:microsoft.com/office/officeart/2005/8/layout/hierarchy1"/>
    <dgm:cxn modelId="{C72BBF34-0DA8-4C29-8EF5-F101296EFEA6}" type="presOf" srcId="{C6567707-1464-4BC3-A6B2-A73DBFE79CEF}" destId="{AB554810-80EC-4CF3-8E29-F7FB0B5A71F0}" srcOrd="0" destOrd="0" presId="urn:microsoft.com/office/officeart/2005/8/layout/hierarchy1"/>
    <dgm:cxn modelId="{C6FD017C-FC22-4E19-8AE8-220D618EB981}" srcId="{333BDC5B-2588-489E-9A60-D8791CEC28A1}" destId="{F6557617-667D-45C7-A022-AECE5A934A6E}" srcOrd="0" destOrd="0" parTransId="{BD9BB9CE-87B7-437B-9A7F-10A9F64BF804}" sibTransId="{B92EFFCE-327F-4729-80A0-62E1279CB1E2}"/>
    <dgm:cxn modelId="{1B288CB0-672E-4919-A761-6D42398A6DC5}" type="presOf" srcId="{3AC93740-C07F-4CA0-B18F-568F8C631C6A}" destId="{6249D548-3CBA-47FE-B564-3B0B46706769}" srcOrd="0" destOrd="0" presId="urn:microsoft.com/office/officeart/2005/8/layout/hierarchy1"/>
    <dgm:cxn modelId="{E7E30C84-8642-4B11-BC65-C3C39E387E95}" type="presOf" srcId="{E7646E7A-7678-47B7-8B81-9E357FE9793E}" destId="{9AE0C1E0-7743-433D-A87F-AEDAA651C073}" srcOrd="0" destOrd="0" presId="urn:microsoft.com/office/officeart/2005/8/layout/hierarchy1"/>
    <dgm:cxn modelId="{186A0759-84BA-40C8-9942-EF6F649EF47C}" type="presOf" srcId="{F6557617-667D-45C7-A022-AECE5A934A6E}" destId="{EE1C33C6-D9AB-4BA5-A980-EE98FA5A1342}" srcOrd="0" destOrd="0" presId="urn:microsoft.com/office/officeart/2005/8/layout/hierarchy1"/>
    <dgm:cxn modelId="{EA215473-118C-4CEC-9F3F-75C03B39E3BA}" srcId="{79209FC0-22E0-447F-8004-77F1D60D6056}" destId="{3AC93740-C07F-4CA0-B18F-568F8C631C6A}" srcOrd="2" destOrd="0" parTransId="{43BAAC94-FE03-4154-A4FB-D24FBDE28E54}" sibTransId="{C7C57BE5-8290-4981-B7A4-714CEF27C426}"/>
    <dgm:cxn modelId="{82802FC6-2A1A-41DC-A2A0-6E4E8CD3B13F}" type="presParOf" srcId="{56F4D7E7-92B4-4B19-8908-498E547A5E8A}" destId="{164BDBF5-598B-4AF2-A9B9-E2AF3386225A}" srcOrd="0" destOrd="0" presId="urn:microsoft.com/office/officeart/2005/8/layout/hierarchy1"/>
    <dgm:cxn modelId="{B9859217-5C66-432A-900A-2B74AA2ACB9A}" type="presParOf" srcId="{164BDBF5-598B-4AF2-A9B9-E2AF3386225A}" destId="{6E2B4E4F-6855-4272-90BD-823971322B95}" srcOrd="0" destOrd="0" presId="urn:microsoft.com/office/officeart/2005/8/layout/hierarchy1"/>
    <dgm:cxn modelId="{49DD60D1-1924-443D-BE0E-89C0AE4EAFA4}" type="presParOf" srcId="{6E2B4E4F-6855-4272-90BD-823971322B95}" destId="{29D123EE-5F9B-471C-B229-97B1AC12BD7D}" srcOrd="0" destOrd="0" presId="urn:microsoft.com/office/officeart/2005/8/layout/hierarchy1"/>
    <dgm:cxn modelId="{388598C3-5CA3-441B-85F1-CE8CF8A67D18}" type="presParOf" srcId="{6E2B4E4F-6855-4272-90BD-823971322B95}" destId="{EE1C33C6-D9AB-4BA5-A980-EE98FA5A1342}" srcOrd="1" destOrd="0" presId="urn:microsoft.com/office/officeart/2005/8/layout/hierarchy1"/>
    <dgm:cxn modelId="{412255D0-E7BA-4FBA-BB55-497A743BFB23}" type="presParOf" srcId="{164BDBF5-598B-4AF2-A9B9-E2AF3386225A}" destId="{9554DDDA-B1C2-4D0C-A7E0-024AFF64A7A8}" srcOrd="1" destOrd="0" presId="urn:microsoft.com/office/officeart/2005/8/layout/hierarchy1"/>
    <dgm:cxn modelId="{6B3D563F-3E49-44F8-B9DA-FA1F067B659D}" type="presParOf" srcId="{9554DDDA-B1C2-4D0C-A7E0-024AFF64A7A8}" destId="{796A98CB-4605-4DE4-A572-A6BB995C4362}" srcOrd="0" destOrd="0" presId="urn:microsoft.com/office/officeart/2005/8/layout/hierarchy1"/>
    <dgm:cxn modelId="{BF661F7A-7FEC-477E-A18C-867268901240}" type="presParOf" srcId="{9554DDDA-B1C2-4D0C-A7E0-024AFF64A7A8}" destId="{0910B556-ACD0-4E16-8FCD-9FEB233BDA38}" srcOrd="1" destOrd="0" presId="urn:microsoft.com/office/officeart/2005/8/layout/hierarchy1"/>
    <dgm:cxn modelId="{E5D151A1-9CD6-4EA5-A2AF-5DFEA4E7C793}" type="presParOf" srcId="{0910B556-ACD0-4E16-8FCD-9FEB233BDA38}" destId="{4E44B44F-B3A7-490E-816B-4EAF281937AE}" srcOrd="0" destOrd="0" presId="urn:microsoft.com/office/officeart/2005/8/layout/hierarchy1"/>
    <dgm:cxn modelId="{7159AF03-99FD-4791-9D13-B52566BBFD85}" type="presParOf" srcId="{4E44B44F-B3A7-490E-816B-4EAF281937AE}" destId="{70AD9659-2C46-4841-9E0F-D1FB0811C114}" srcOrd="0" destOrd="0" presId="urn:microsoft.com/office/officeart/2005/8/layout/hierarchy1"/>
    <dgm:cxn modelId="{F1B34035-1594-457C-964F-F1BA9B9E7418}" type="presParOf" srcId="{4E44B44F-B3A7-490E-816B-4EAF281937AE}" destId="{2D45C69F-4662-4E32-8BDD-83D1DD957297}" srcOrd="1" destOrd="0" presId="urn:microsoft.com/office/officeart/2005/8/layout/hierarchy1"/>
    <dgm:cxn modelId="{C9904878-36C0-45A9-8F55-E2386335D2C3}" type="presParOf" srcId="{0910B556-ACD0-4E16-8FCD-9FEB233BDA38}" destId="{3B8D5E88-9F2B-46A3-AB8C-DA9E0E35CFB2}" srcOrd="1" destOrd="0" presId="urn:microsoft.com/office/officeart/2005/8/layout/hierarchy1"/>
    <dgm:cxn modelId="{5069C807-5DFC-49B6-96F3-276951C4C98C}" type="presParOf" srcId="{3B8D5E88-9F2B-46A3-AB8C-DA9E0E35CFB2}" destId="{03BFFFC4-E5E4-47CE-925F-CD34DB4AC33D}" srcOrd="0" destOrd="0" presId="urn:microsoft.com/office/officeart/2005/8/layout/hierarchy1"/>
    <dgm:cxn modelId="{7064A364-351D-4F25-B1CB-3A5807770E0E}" type="presParOf" srcId="{3B8D5E88-9F2B-46A3-AB8C-DA9E0E35CFB2}" destId="{10672FEE-068D-4486-B07D-35A6E51FD0C5}" srcOrd="1" destOrd="0" presId="urn:microsoft.com/office/officeart/2005/8/layout/hierarchy1"/>
    <dgm:cxn modelId="{DB09D1C2-E595-41F3-BBCA-453E1CFE626C}" type="presParOf" srcId="{10672FEE-068D-4486-B07D-35A6E51FD0C5}" destId="{49C5D22D-760C-4879-9835-38440ED8CE29}" srcOrd="0" destOrd="0" presId="urn:microsoft.com/office/officeart/2005/8/layout/hierarchy1"/>
    <dgm:cxn modelId="{412A738F-E106-463C-BAFC-C0FAAEA8815D}" type="presParOf" srcId="{49C5D22D-760C-4879-9835-38440ED8CE29}" destId="{F5107897-A01C-480E-A9C5-7E40D679EFDE}" srcOrd="0" destOrd="0" presId="urn:microsoft.com/office/officeart/2005/8/layout/hierarchy1"/>
    <dgm:cxn modelId="{66B4F1B1-C048-4248-9684-55CCB7FC9535}" type="presParOf" srcId="{49C5D22D-760C-4879-9835-38440ED8CE29}" destId="{44ABE216-BCA5-4D65-B6E3-C3505A396F0B}" srcOrd="1" destOrd="0" presId="urn:microsoft.com/office/officeart/2005/8/layout/hierarchy1"/>
    <dgm:cxn modelId="{472C7951-0A5D-4A09-968B-8B28C9F47613}" type="presParOf" srcId="{10672FEE-068D-4486-B07D-35A6E51FD0C5}" destId="{54CDE399-F1DD-4324-AA2E-28D4FA35314E}" srcOrd="1" destOrd="0" presId="urn:microsoft.com/office/officeart/2005/8/layout/hierarchy1"/>
    <dgm:cxn modelId="{E3B626A8-3BFF-4956-B505-8421AB7CC3D6}" type="presParOf" srcId="{3B8D5E88-9F2B-46A3-AB8C-DA9E0E35CFB2}" destId="{F4582DD8-8D82-47A5-A1ED-5B46AADDE865}" srcOrd="2" destOrd="0" presId="urn:microsoft.com/office/officeart/2005/8/layout/hierarchy1"/>
    <dgm:cxn modelId="{161B5DBB-D361-46F1-A5D0-7DEEB435BC0E}" type="presParOf" srcId="{3B8D5E88-9F2B-46A3-AB8C-DA9E0E35CFB2}" destId="{298C1B7D-0AFF-4CA4-A040-C2F1491635FE}" srcOrd="3" destOrd="0" presId="urn:microsoft.com/office/officeart/2005/8/layout/hierarchy1"/>
    <dgm:cxn modelId="{A44620CB-03E9-4D7E-BDF3-F035CE43FB24}" type="presParOf" srcId="{298C1B7D-0AFF-4CA4-A040-C2F1491635FE}" destId="{21E14349-510B-4E90-8C27-BEFBAA5C6DE2}" srcOrd="0" destOrd="0" presId="urn:microsoft.com/office/officeart/2005/8/layout/hierarchy1"/>
    <dgm:cxn modelId="{75BFD0BE-4818-4FB9-B43D-EC95512C403C}" type="presParOf" srcId="{21E14349-510B-4E90-8C27-BEFBAA5C6DE2}" destId="{3FE18236-B935-4227-BED6-C7C186D58E56}" srcOrd="0" destOrd="0" presId="urn:microsoft.com/office/officeart/2005/8/layout/hierarchy1"/>
    <dgm:cxn modelId="{B584BFC3-C252-4FB2-8857-7A198397FFC8}" type="presParOf" srcId="{21E14349-510B-4E90-8C27-BEFBAA5C6DE2}" destId="{AB554810-80EC-4CF3-8E29-F7FB0B5A71F0}" srcOrd="1" destOrd="0" presId="urn:microsoft.com/office/officeart/2005/8/layout/hierarchy1"/>
    <dgm:cxn modelId="{E9ED854D-F66B-4FC2-91E5-9059BCAFF67E}" type="presParOf" srcId="{298C1B7D-0AFF-4CA4-A040-C2F1491635FE}" destId="{DE37D6E9-2ED5-4A29-8CEE-B1F939122EB5}" srcOrd="1" destOrd="0" presId="urn:microsoft.com/office/officeart/2005/8/layout/hierarchy1"/>
    <dgm:cxn modelId="{04AFF483-95B6-42D2-9994-4CBB6D4B3DBB}" type="presParOf" srcId="{DE37D6E9-2ED5-4A29-8CEE-B1F939122EB5}" destId="{66CB7F06-920D-4A5D-8D0C-8C419A571242}" srcOrd="0" destOrd="0" presId="urn:microsoft.com/office/officeart/2005/8/layout/hierarchy1"/>
    <dgm:cxn modelId="{84B0D584-CEB0-476B-83E1-09418B5FE046}" type="presParOf" srcId="{DE37D6E9-2ED5-4A29-8CEE-B1F939122EB5}" destId="{3D9598D4-41FF-46F3-B362-C1787777B5EF}" srcOrd="1" destOrd="0" presId="urn:microsoft.com/office/officeart/2005/8/layout/hierarchy1"/>
    <dgm:cxn modelId="{A8ACD49F-7555-465C-AA60-030B557422C5}" type="presParOf" srcId="{3D9598D4-41FF-46F3-B362-C1787777B5EF}" destId="{0698C339-B005-4325-8493-4EACDB66D619}" srcOrd="0" destOrd="0" presId="urn:microsoft.com/office/officeart/2005/8/layout/hierarchy1"/>
    <dgm:cxn modelId="{C0D2BB4A-A16B-4404-B48C-71DA685B3557}" type="presParOf" srcId="{0698C339-B005-4325-8493-4EACDB66D619}" destId="{B5165321-1F15-4FF6-A0F5-D63BE1912132}" srcOrd="0" destOrd="0" presId="urn:microsoft.com/office/officeart/2005/8/layout/hierarchy1"/>
    <dgm:cxn modelId="{D8029D78-49B5-4E82-BB88-A96AAC53A721}" type="presParOf" srcId="{0698C339-B005-4325-8493-4EACDB66D619}" destId="{25DA6C0A-C418-45EC-A3BC-17E834F2A75A}" srcOrd="1" destOrd="0" presId="urn:microsoft.com/office/officeart/2005/8/layout/hierarchy1"/>
    <dgm:cxn modelId="{C2EA3F01-74E6-4036-A9CB-06089B5FA765}" type="presParOf" srcId="{3D9598D4-41FF-46F3-B362-C1787777B5EF}" destId="{8C7FCDE0-56DA-4940-ABBA-8497DC37A675}" srcOrd="1" destOrd="0" presId="urn:microsoft.com/office/officeart/2005/8/layout/hierarchy1"/>
    <dgm:cxn modelId="{32723578-D5DC-48F5-BBAF-6E26C7DB8447}" type="presParOf" srcId="{8C7FCDE0-56DA-4940-ABBA-8497DC37A675}" destId="{9AE0C1E0-7743-433D-A87F-AEDAA651C073}" srcOrd="0" destOrd="0" presId="urn:microsoft.com/office/officeart/2005/8/layout/hierarchy1"/>
    <dgm:cxn modelId="{72F15105-4567-4111-9D0B-C2E40F810093}" type="presParOf" srcId="{8C7FCDE0-56DA-4940-ABBA-8497DC37A675}" destId="{5950A80B-E263-41B0-A46A-D2810931C9DA}" srcOrd="1" destOrd="0" presId="urn:microsoft.com/office/officeart/2005/8/layout/hierarchy1"/>
    <dgm:cxn modelId="{8CF65C47-A8F9-450E-A5C0-480E323E3BF4}" type="presParOf" srcId="{5950A80B-E263-41B0-A46A-D2810931C9DA}" destId="{DB653A5B-F0EA-48C2-A28F-CEB4C6EA9519}" srcOrd="0" destOrd="0" presId="urn:microsoft.com/office/officeart/2005/8/layout/hierarchy1"/>
    <dgm:cxn modelId="{6EA29F89-EAA5-478C-9B61-635D895BEFF0}" type="presParOf" srcId="{DB653A5B-F0EA-48C2-A28F-CEB4C6EA9519}" destId="{7CFA7614-9A85-4711-9FF2-1C1FFFE87413}" srcOrd="0" destOrd="0" presId="urn:microsoft.com/office/officeart/2005/8/layout/hierarchy1"/>
    <dgm:cxn modelId="{A5E29E83-8E46-46A3-B0DA-14C366990FA5}" type="presParOf" srcId="{DB653A5B-F0EA-48C2-A28F-CEB4C6EA9519}" destId="{8D4EEBDD-B55F-4594-80DE-F1ABEB1F02FA}" srcOrd="1" destOrd="0" presId="urn:microsoft.com/office/officeart/2005/8/layout/hierarchy1"/>
    <dgm:cxn modelId="{5DC8D7A2-D362-44F9-AB72-82929F677ECB}" type="presParOf" srcId="{5950A80B-E263-41B0-A46A-D2810931C9DA}" destId="{8B6AF053-9B68-4BFD-A2E8-D5FAFCD69932}" srcOrd="1" destOrd="0" presId="urn:microsoft.com/office/officeart/2005/8/layout/hierarchy1"/>
    <dgm:cxn modelId="{C88FBBD1-E2B2-47B3-B495-76E3D46D17DB}" type="presParOf" srcId="{3B8D5E88-9F2B-46A3-AB8C-DA9E0E35CFB2}" destId="{10B8B511-E2B1-46FF-B762-668233D48B1F}" srcOrd="4" destOrd="0" presId="urn:microsoft.com/office/officeart/2005/8/layout/hierarchy1"/>
    <dgm:cxn modelId="{C62C3409-C2F0-4EA0-BAFC-DB55941417FD}" type="presParOf" srcId="{3B8D5E88-9F2B-46A3-AB8C-DA9E0E35CFB2}" destId="{EB53FFA8-E6AB-4FF5-8E44-0A54BB407788}" srcOrd="5" destOrd="0" presId="urn:microsoft.com/office/officeart/2005/8/layout/hierarchy1"/>
    <dgm:cxn modelId="{1108AFB3-E02A-4A88-BAEA-DE32E198EF44}" type="presParOf" srcId="{EB53FFA8-E6AB-4FF5-8E44-0A54BB407788}" destId="{86AAD239-FE32-44AD-B7A4-A582D433A533}" srcOrd="0" destOrd="0" presId="urn:microsoft.com/office/officeart/2005/8/layout/hierarchy1"/>
    <dgm:cxn modelId="{A7A702CA-FA6F-4BDA-9338-FD8B72EDD8BA}" type="presParOf" srcId="{86AAD239-FE32-44AD-B7A4-A582D433A533}" destId="{F88772F6-DF41-4FF1-A7C9-204176705C70}" srcOrd="0" destOrd="0" presId="urn:microsoft.com/office/officeart/2005/8/layout/hierarchy1"/>
    <dgm:cxn modelId="{1F7781A1-D568-476B-8DD5-C4D4FB113A33}" type="presParOf" srcId="{86AAD239-FE32-44AD-B7A4-A582D433A533}" destId="{6249D548-3CBA-47FE-B564-3B0B46706769}" srcOrd="1" destOrd="0" presId="urn:microsoft.com/office/officeart/2005/8/layout/hierarchy1"/>
    <dgm:cxn modelId="{58584484-F4AB-4580-87AC-F2B97B16536A}" type="presParOf" srcId="{EB53FFA8-E6AB-4FF5-8E44-0A54BB407788}" destId="{8E138AE1-3BB3-426D-945D-A32A488772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3BDC5B-2588-489E-9A60-D8791CEC28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93740-C07F-4CA0-B18F-568F8C631C6A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/>
            <a:t>61 (3%)</a:t>
          </a:r>
        </a:p>
        <a:p>
          <a:r>
            <a:rPr lang="en-IN" sz="1400" b="1" dirty="0"/>
            <a:t>Additional </a:t>
          </a:r>
          <a:r>
            <a:rPr lang="en-US" sz="1400" b="1" dirty="0"/>
            <a:t>Recurrence</a:t>
          </a:r>
        </a:p>
      </dgm:t>
    </dgm:pt>
    <dgm:pt modelId="{C78D307D-BD65-452C-A36C-C0A2D8251935}">
      <dgm:prSet phldrT="[Text]" custT="1"/>
      <dgm:spPr/>
      <dgm:t>
        <a:bodyPr/>
        <a:lstStyle/>
        <a:p>
          <a:r>
            <a:rPr lang="en-US" sz="1050" dirty="0"/>
            <a:t>99 (93%)</a:t>
          </a:r>
          <a:br>
            <a:rPr lang="en-US" sz="1050" dirty="0"/>
          </a:br>
          <a:r>
            <a:rPr lang="en-US" sz="1050" dirty="0"/>
            <a:t> Evaluated</a:t>
          </a:r>
        </a:p>
      </dgm:t>
    </dgm:pt>
    <dgm:pt modelId="{C6567707-1464-4BC3-A6B2-A73DBFE79CEF}">
      <dgm:prSet phldrT="[Text]" custT="1"/>
      <dgm:spPr/>
      <dgm:t>
        <a:bodyPr/>
        <a:lstStyle/>
        <a:p>
          <a:r>
            <a:rPr lang="en-US" sz="1050" dirty="0"/>
            <a:t>107 (6%) Presumptive</a:t>
          </a:r>
        </a:p>
      </dgm:t>
    </dgm:pt>
    <dgm:pt modelId="{558CE03A-F00D-4F9C-B75E-C81CDCB3E5C0}" type="sibTrans" cxnId="{78CCBADD-BD19-4F0E-A1D4-C8A334722E88}">
      <dgm:prSet/>
      <dgm:spPr/>
      <dgm:t>
        <a:bodyPr/>
        <a:lstStyle/>
        <a:p>
          <a:endParaRPr lang="en-US" sz="1050"/>
        </a:p>
      </dgm:t>
    </dgm:pt>
    <dgm:pt modelId="{8D783993-5CA4-4CA7-B6BC-9BFF57BFC5B5}" type="parTrans" cxnId="{78CCBADD-BD19-4F0E-A1D4-C8A334722E88}">
      <dgm:prSet/>
      <dgm:spPr/>
      <dgm:t>
        <a:bodyPr/>
        <a:lstStyle/>
        <a:p>
          <a:endParaRPr lang="en-US" sz="1050"/>
        </a:p>
      </dgm:t>
    </dgm:pt>
    <dgm:pt modelId="{C7C57BE5-8290-4981-B7A4-714CEF27C426}" type="sibTrans" cxnId="{EA215473-118C-4CEC-9F3F-75C03B39E3BA}">
      <dgm:prSet/>
      <dgm:spPr/>
      <dgm:t>
        <a:bodyPr/>
        <a:lstStyle/>
        <a:p>
          <a:endParaRPr lang="en-US" sz="1050"/>
        </a:p>
      </dgm:t>
    </dgm:pt>
    <dgm:pt modelId="{43BAAC94-FE03-4154-A4FB-D24FBDE28E54}" type="parTrans" cxnId="{EA215473-118C-4CEC-9F3F-75C03B39E3BA}">
      <dgm:prSet/>
      <dgm:spPr/>
      <dgm:t>
        <a:bodyPr/>
        <a:lstStyle/>
        <a:p>
          <a:endParaRPr lang="en-US" sz="1050"/>
        </a:p>
      </dgm:t>
    </dgm:pt>
    <dgm:pt modelId="{E1744B82-6204-4A43-AB13-3B454376F5E2}" type="sibTrans" cxnId="{4A8EAC15-43FE-49D0-921D-8330D89F3A77}">
      <dgm:prSet/>
      <dgm:spPr/>
      <dgm:t>
        <a:bodyPr/>
        <a:lstStyle/>
        <a:p>
          <a:endParaRPr lang="en-US" sz="1050"/>
        </a:p>
      </dgm:t>
    </dgm:pt>
    <dgm:pt modelId="{7AF1E2B0-1073-4FB6-9E46-8A93ADEE3AC8}" type="parTrans" cxnId="{4A8EAC15-43FE-49D0-921D-8330D89F3A77}">
      <dgm:prSet/>
      <dgm:spPr/>
      <dgm:t>
        <a:bodyPr/>
        <a:lstStyle/>
        <a:p>
          <a:endParaRPr lang="en-US" sz="1050"/>
        </a:p>
      </dgm:t>
    </dgm:pt>
    <dgm:pt modelId="{DC2EC856-3FE5-4CAC-844D-7D9626B329D0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1400" b="1" dirty="0"/>
            <a:t>5 (5%) Recurrent TB identified</a:t>
          </a:r>
        </a:p>
      </dgm:t>
    </dgm:pt>
    <dgm:pt modelId="{E7646E7A-7678-47B7-8B81-9E357FE9793E}" type="parTrans" cxnId="{E7FC8E78-0CD3-4C49-82F8-DC6FB63BE9B7}">
      <dgm:prSet/>
      <dgm:spPr/>
      <dgm:t>
        <a:bodyPr/>
        <a:lstStyle/>
        <a:p>
          <a:endParaRPr lang="en-US" sz="1050"/>
        </a:p>
      </dgm:t>
    </dgm:pt>
    <dgm:pt modelId="{D0792FC0-D8AD-4E19-B3C1-578434A467A8}" type="sibTrans" cxnId="{E7FC8E78-0CD3-4C49-82F8-DC6FB63BE9B7}">
      <dgm:prSet/>
      <dgm:spPr/>
      <dgm:t>
        <a:bodyPr/>
        <a:lstStyle/>
        <a:p>
          <a:endParaRPr lang="en-US" sz="1050"/>
        </a:p>
      </dgm:t>
    </dgm:pt>
    <dgm:pt modelId="{0988B523-9631-409A-A04D-4228C517FE19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IN" sz="1400" b="1" dirty="0"/>
            <a:t>Additional Died</a:t>
          </a:r>
        </a:p>
        <a:p>
          <a:r>
            <a:rPr lang="en-US" sz="1400" b="1" dirty="0"/>
            <a:t>52 (3%)</a:t>
          </a:r>
        </a:p>
      </dgm:t>
    </dgm:pt>
    <dgm:pt modelId="{7BFFC631-5907-48A7-A738-58C6D90F207C}" type="parTrans" cxnId="{C1CD32D4-AACE-46F0-AC55-E61D542BB10E}">
      <dgm:prSet/>
      <dgm:spPr/>
      <dgm:t>
        <a:bodyPr/>
        <a:lstStyle/>
        <a:p>
          <a:endParaRPr lang="en-US" sz="1050"/>
        </a:p>
      </dgm:t>
    </dgm:pt>
    <dgm:pt modelId="{82E514A0-E4E4-4D8F-A340-B28E5628C4DE}" type="sibTrans" cxnId="{C1CD32D4-AACE-46F0-AC55-E61D542BB10E}">
      <dgm:prSet/>
      <dgm:spPr/>
      <dgm:t>
        <a:bodyPr/>
        <a:lstStyle/>
        <a:p>
          <a:endParaRPr lang="en-US" sz="1050"/>
        </a:p>
      </dgm:t>
    </dgm:pt>
    <dgm:pt modelId="{79209FC0-22E0-447F-8004-77F1D60D6056}">
      <dgm:prSet phldrT="[Text]" custT="1"/>
      <dgm:spPr/>
      <dgm:t>
        <a:bodyPr/>
        <a:lstStyle/>
        <a:p>
          <a:r>
            <a:rPr lang="en-IN" sz="1050" dirty="0"/>
            <a:t>1939</a:t>
          </a:r>
          <a:r>
            <a:rPr lang="en-US" sz="1050" dirty="0"/>
            <a:t> (87%)</a:t>
          </a:r>
        </a:p>
        <a:p>
          <a:r>
            <a:rPr lang="en-US" sz="1050" dirty="0"/>
            <a:t>Responded</a:t>
          </a:r>
        </a:p>
      </dgm:t>
    </dgm:pt>
    <dgm:pt modelId="{1DDA7D3E-CBDB-46E7-8E9E-FB4B7E2F5E5A}" type="parTrans" cxnId="{2B2E72C2-9D35-4F88-8393-AF66F1BD0D73}">
      <dgm:prSet/>
      <dgm:spPr/>
      <dgm:t>
        <a:bodyPr/>
        <a:lstStyle/>
        <a:p>
          <a:endParaRPr lang="en-US" sz="1050"/>
        </a:p>
      </dgm:t>
    </dgm:pt>
    <dgm:pt modelId="{255100F6-AE3A-4053-B5C0-1ABACEFEB2D5}" type="sibTrans" cxnId="{2B2E72C2-9D35-4F88-8393-AF66F1BD0D73}">
      <dgm:prSet/>
      <dgm:spPr/>
      <dgm:t>
        <a:bodyPr/>
        <a:lstStyle/>
        <a:p>
          <a:endParaRPr lang="en-US" sz="1050"/>
        </a:p>
      </dgm:t>
    </dgm:pt>
    <dgm:pt modelId="{F6557617-667D-45C7-A022-AECE5A934A6E}">
      <dgm:prSet custT="1"/>
      <dgm:spPr/>
      <dgm:t>
        <a:bodyPr/>
        <a:lstStyle/>
        <a:p>
          <a:r>
            <a:rPr lang="en-US" sz="1050" dirty="0"/>
            <a:t>Eligible Patients </a:t>
          </a:r>
        </a:p>
        <a:p>
          <a:r>
            <a:rPr lang="en-IN" sz="1050" dirty="0"/>
            <a:t>2227</a:t>
          </a:r>
        </a:p>
      </dgm:t>
    </dgm:pt>
    <dgm:pt modelId="{BD9BB9CE-87B7-437B-9A7F-10A9F64BF804}" type="parTrans" cxnId="{C6FD017C-FC22-4E19-8AE8-220D618EB981}">
      <dgm:prSet/>
      <dgm:spPr/>
      <dgm:t>
        <a:bodyPr/>
        <a:lstStyle/>
        <a:p>
          <a:endParaRPr lang="en-IN"/>
        </a:p>
      </dgm:t>
    </dgm:pt>
    <dgm:pt modelId="{B92EFFCE-327F-4729-80A0-62E1279CB1E2}" type="sibTrans" cxnId="{C6FD017C-FC22-4E19-8AE8-220D618EB981}">
      <dgm:prSet/>
      <dgm:spPr/>
      <dgm:t>
        <a:bodyPr/>
        <a:lstStyle/>
        <a:p>
          <a:endParaRPr lang="en-IN"/>
        </a:p>
      </dgm:t>
    </dgm:pt>
    <dgm:pt modelId="{56F4D7E7-92B4-4B19-8908-498E547A5E8A}" type="pres">
      <dgm:prSet presAssocID="{333BDC5B-2588-489E-9A60-D8791CEC28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4BDBF5-598B-4AF2-A9B9-E2AF3386225A}" type="pres">
      <dgm:prSet presAssocID="{F6557617-667D-45C7-A022-AECE5A934A6E}" presName="hierRoot1" presStyleCnt="0"/>
      <dgm:spPr/>
    </dgm:pt>
    <dgm:pt modelId="{6E2B4E4F-6855-4272-90BD-823971322B95}" type="pres">
      <dgm:prSet presAssocID="{F6557617-667D-45C7-A022-AECE5A934A6E}" presName="composite" presStyleCnt="0"/>
      <dgm:spPr/>
    </dgm:pt>
    <dgm:pt modelId="{29D123EE-5F9B-471C-B229-97B1AC12BD7D}" type="pres">
      <dgm:prSet presAssocID="{F6557617-667D-45C7-A022-AECE5A934A6E}" presName="background" presStyleLbl="node0" presStyleIdx="0" presStyleCnt="1"/>
      <dgm:spPr/>
    </dgm:pt>
    <dgm:pt modelId="{EE1C33C6-D9AB-4BA5-A980-EE98FA5A1342}" type="pres">
      <dgm:prSet presAssocID="{F6557617-667D-45C7-A022-AECE5A934A6E}" presName="text" presStyleLbl="fgAcc0" presStyleIdx="0" presStyleCnt="1" custScaleX="197647" custScaleY="120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54DDDA-B1C2-4D0C-A7E0-024AFF64A7A8}" type="pres">
      <dgm:prSet presAssocID="{F6557617-667D-45C7-A022-AECE5A934A6E}" presName="hierChild2" presStyleCnt="0"/>
      <dgm:spPr/>
    </dgm:pt>
    <dgm:pt modelId="{A5E4A317-938B-4FD0-B88D-647889C6E608}" type="pres">
      <dgm:prSet presAssocID="{1DDA7D3E-CBDB-46E7-8E9E-FB4B7E2F5E5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3FEE943A-7ADD-4878-8BD8-BFC366011321}" type="pres">
      <dgm:prSet presAssocID="{79209FC0-22E0-447F-8004-77F1D60D6056}" presName="hierRoot2" presStyleCnt="0"/>
      <dgm:spPr/>
    </dgm:pt>
    <dgm:pt modelId="{F3B2828C-2B29-440A-A018-362AD4D74002}" type="pres">
      <dgm:prSet presAssocID="{79209FC0-22E0-447F-8004-77F1D60D6056}" presName="composite2" presStyleCnt="0"/>
      <dgm:spPr/>
    </dgm:pt>
    <dgm:pt modelId="{BA07A709-1C74-4010-B515-A38F41B34202}" type="pres">
      <dgm:prSet presAssocID="{79209FC0-22E0-447F-8004-77F1D60D6056}" presName="background2" presStyleLbl="node2" presStyleIdx="0" presStyleCnt="1"/>
      <dgm:spPr/>
    </dgm:pt>
    <dgm:pt modelId="{1E1F99BA-08C5-4DA9-85A1-E485D0576AB3}" type="pres">
      <dgm:prSet presAssocID="{79209FC0-22E0-447F-8004-77F1D60D6056}" presName="text2" presStyleLbl="fgAcc2" presStyleIdx="0" presStyleCnt="1" custScaleX="1852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F5E2BB-E9DE-4450-A525-D2ECC3B087B8}" type="pres">
      <dgm:prSet presAssocID="{79209FC0-22E0-447F-8004-77F1D60D6056}" presName="hierChild3" presStyleCnt="0"/>
      <dgm:spPr/>
    </dgm:pt>
    <dgm:pt modelId="{76296338-A66C-46E5-84B5-847D9F2A2790}" type="pres">
      <dgm:prSet presAssocID="{7BFFC631-5907-48A7-A738-58C6D90F207C}" presName="Name17" presStyleLbl="parChTrans1D3" presStyleIdx="0" presStyleCnt="3"/>
      <dgm:spPr/>
      <dgm:t>
        <a:bodyPr/>
        <a:lstStyle/>
        <a:p>
          <a:endParaRPr lang="en-US"/>
        </a:p>
      </dgm:t>
    </dgm:pt>
    <dgm:pt modelId="{B7F0B524-9493-4BF5-A9EC-64DA6971121E}" type="pres">
      <dgm:prSet presAssocID="{0988B523-9631-409A-A04D-4228C517FE19}" presName="hierRoot3" presStyleCnt="0"/>
      <dgm:spPr/>
    </dgm:pt>
    <dgm:pt modelId="{009A15BF-E6FA-44D0-8D1E-427E9597CEEB}" type="pres">
      <dgm:prSet presAssocID="{0988B523-9631-409A-A04D-4228C517FE19}" presName="composite3" presStyleCnt="0"/>
      <dgm:spPr/>
    </dgm:pt>
    <dgm:pt modelId="{BCCB05C1-78CE-4737-A259-9C30EEAD626F}" type="pres">
      <dgm:prSet presAssocID="{0988B523-9631-409A-A04D-4228C517FE19}" presName="background3" presStyleLbl="node3" presStyleIdx="0" presStyleCnt="3"/>
      <dgm:spPr/>
    </dgm:pt>
    <dgm:pt modelId="{319B2D71-2028-4B4F-9CD2-7646644CB835}" type="pres">
      <dgm:prSet presAssocID="{0988B523-9631-409A-A04D-4228C517FE19}" presName="text3" presStyleLbl="fgAcc3" presStyleIdx="0" presStyleCnt="3" custScaleX="1668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9FCA64-0374-4071-8766-9D1CE0AD5819}" type="pres">
      <dgm:prSet presAssocID="{0988B523-9631-409A-A04D-4228C517FE19}" presName="hierChild4" presStyleCnt="0"/>
      <dgm:spPr/>
    </dgm:pt>
    <dgm:pt modelId="{CA6F3DC4-8DC6-4CCB-9D8A-6176F9287031}" type="pres">
      <dgm:prSet presAssocID="{7AF1E2B0-1073-4FB6-9E46-8A93ADEE3AC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E3E3FF55-10D4-49B9-B776-2417ED67E22B}" type="pres">
      <dgm:prSet presAssocID="{C6567707-1464-4BC3-A6B2-A73DBFE79CEF}" presName="hierRoot3" presStyleCnt="0"/>
      <dgm:spPr/>
    </dgm:pt>
    <dgm:pt modelId="{D2C409E4-E70C-4D85-AC63-7D538A78C9D1}" type="pres">
      <dgm:prSet presAssocID="{C6567707-1464-4BC3-A6B2-A73DBFE79CEF}" presName="composite3" presStyleCnt="0"/>
      <dgm:spPr/>
    </dgm:pt>
    <dgm:pt modelId="{EF56177E-5E24-48B7-86CA-DA9E53C945CA}" type="pres">
      <dgm:prSet presAssocID="{C6567707-1464-4BC3-A6B2-A73DBFE79CEF}" presName="background3" presStyleLbl="node3" presStyleIdx="1" presStyleCnt="3"/>
      <dgm:spPr/>
    </dgm:pt>
    <dgm:pt modelId="{4A68D206-DA30-416F-A60B-C60891A23655}" type="pres">
      <dgm:prSet presAssocID="{C6567707-1464-4BC3-A6B2-A73DBFE79CEF}" presName="text3" presStyleLbl="fgAcc3" presStyleIdx="1" presStyleCnt="3" custScaleX="1738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1CCB09-097F-4F2E-8C33-ED55445D9620}" type="pres">
      <dgm:prSet presAssocID="{C6567707-1464-4BC3-A6B2-A73DBFE79CEF}" presName="hierChild4" presStyleCnt="0"/>
      <dgm:spPr/>
    </dgm:pt>
    <dgm:pt modelId="{66CB7F06-920D-4A5D-8D0C-8C419A571242}" type="pres">
      <dgm:prSet presAssocID="{8D783993-5CA4-4CA7-B6BC-9BFF57BFC5B5}" presName="Name23" presStyleLbl="parChTrans1D4" presStyleIdx="0" presStyleCnt="2"/>
      <dgm:spPr/>
      <dgm:t>
        <a:bodyPr/>
        <a:lstStyle/>
        <a:p>
          <a:endParaRPr lang="en-US"/>
        </a:p>
      </dgm:t>
    </dgm:pt>
    <dgm:pt modelId="{3D9598D4-41FF-46F3-B362-C1787777B5EF}" type="pres">
      <dgm:prSet presAssocID="{C78D307D-BD65-452C-A36C-C0A2D8251935}" presName="hierRoot4" presStyleCnt="0"/>
      <dgm:spPr/>
    </dgm:pt>
    <dgm:pt modelId="{0698C339-B005-4325-8493-4EACDB66D619}" type="pres">
      <dgm:prSet presAssocID="{C78D307D-BD65-452C-A36C-C0A2D8251935}" presName="composite4" presStyleCnt="0"/>
      <dgm:spPr/>
    </dgm:pt>
    <dgm:pt modelId="{B5165321-1F15-4FF6-A0F5-D63BE1912132}" type="pres">
      <dgm:prSet presAssocID="{C78D307D-BD65-452C-A36C-C0A2D8251935}" presName="background4" presStyleLbl="node4" presStyleIdx="0" presStyleCnt="2"/>
      <dgm:spPr/>
    </dgm:pt>
    <dgm:pt modelId="{25DA6C0A-C418-45EC-A3BC-17E834F2A75A}" type="pres">
      <dgm:prSet presAssocID="{C78D307D-BD65-452C-A36C-C0A2D8251935}" presName="text4" presStyleLbl="fgAcc4" presStyleIdx="0" presStyleCnt="2" custScaleX="158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7FCDE0-56DA-4940-ABBA-8497DC37A675}" type="pres">
      <dgm:prSet presAssocID="{C78D307D-BD65-452C-A36C-C0A2D8251935}" presName="hierChild5" presStyleCnt="0"/>
      <dgm:spPr/>
    </dgm:pt>
    <dgm:pt modelId="{9AE0C1E0-7743-433D-A87F-AEDAA651C073}" type="pres">
      <dgm:prSet presAssocID="{E7646E7A-7678-47B7-8B81-9E357FE9793E}" presName="Name23" presStyleLbl="parChTrans1D4" presStyleIdx="1" presStyleCnt="2"/>
      <dgm:spPr/>
      <dgm:t>
        <a:bodyPr/>
        <a:lstStyle/>
        <a:p>
          <a:endParaRPr lang="en-US"/>
        </a:p>
      </dgm:t>
    </dgm:pt>
    <dgm:pt modelId="{5950A80B-E263-41B0-A46A-D2810931C9DA}" type="pres">
      <dgm:prSet presAssocID="{DC2EC856-3FE5-4CAC-844D-7D9626B329D0}" presName="hierRoot4" presStyleCnt="0"/>
      <dgm:spPr/>
    </dgm:pt>
    <dgm:pt modelId="{DB653A5B-F0EA-48C2-A28F-CEB4C6EA9519}" type="pres">
      <dgm:prSet presAssocID="{DC2EC856-3FE5-4CAC-844D-7D9626B329D0}" presName="composite4" presStyleCnt="0"/>
      <dgm:spPr/>
    </dgm:pt>
    <dgm:pt modelId="{7CFA7614-9A85-4711-9FF2-1C1FFFE87413}" type="pres">
      <dgm:prSet presAssocID="{DC2EC856-3FE5-4CAC-844D-7D9626B329D0}" presName="background4" presStyleLbl="node4" presStyleIdx="1" presStyleCnt="2"/>
      <dgm:spPr/>
    </dgm:pt>
    <dgm:pt modelId="{8D4EEBDD-B55F-4594-80DE-F1ABEB1F02FA}" type="pres">
      <dgm:prSet presAssocID="{DC2EC856-3FE5-4CAC-844D-7D9626B329D0}" presName="text4" presStyleLbl="fgAcc4" presStyleIdx="1" presStyleCnt="2" custScaleX="2853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6AF053-9B68-4BFD-A2E8-D5FAFCD69932}" type="pres">
      <dgm:prSet presAssocID="{DC2EC856-3FE5-4CAC-844D-7D9626B329D0}" presName="hierChild5" presStyleCnt="0"/>
      <dgm:spPr/>
    </dgm:pt>
    <dgm:pt modelId="{1981A518-EB75-4CBF-9C6E-5114310260E1}" type="pres">
      <dgm:prSet presAssocID="{43BAAC94-FE03-4154-A4FB-D24FBDE28E54}" presName="Name17" presStyleLbl="parChTrans1D3" presStyleIdx="2" presStyleCnt="3"/>
      <dgm:spPr/>
      <dgm:t>
        <a:bodyPr/>
        <a:lstStyle/>
        <a:p>
          <a:endParaRPr lang="en-US"/>
        </a:p>
      </dgm:t>
    </dgm:pt>
    <dgm:pt modelId="{FBFA2773-E29F-4185-8085-CA035540DC3B}" type="pres">
      <dgm:prSet presAssocID="{3AC93740-C07F-4CA0-B18F-568F8C631C6A}" presName="hierRoot3" presStyleCnt="0"/>
      <dgm:spPr/>
    </dgm:pt>
    <dgm:pt modelId="{67EECDAB-1613-4016-85DD-43913D18A86D}" type="pres">
      <dgm:prSet presAssocID="{3AC93740-C07F-4CA0-B18F-568F8C631C6A}" presName="composite3" presStyleCnt="0"/>
      <dgm:spPr/>
    </dgm:pt>
    <dgm:pt modelId="{7112C001-1F74-4A4A-B7A7-0FF03958FAE7}" type="pres">
      <dgm:prSet presAssocID="{3AC93740-C07F-4CA0-B18F-568F8C631C6A}" presName="background3" presStyleLbl="node3" presStyleIdx="2" presStyleCnt="3"/>
      <dgm:spPr/>
    </dgm:pt>
    <dgm:pt modelId="{154C8467-A205-4058-8FD3-D2D20941CBF1}" type="pres">
      <dgm:prSet presAssocID="{3AC93740-C07F-4CA0-B18F-568F8C631C6A}" presName="text3" presStyleLbl="fgAcc3" presStyleIdx="2" presStyleCnt="3" custScaleX="234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25E444-35B9-4F01-A24E-55970B288873}" type="pres">
      <dgm:prSet presAssocID="{3AC93740-C07F-4CA0-B18F-568F8C631C6A}" presName="hierChild4" presStyleCnt="0"/>
      <dgm:spPr/>
    </dgm:pt>
  </dgm:ptLst>
  <dgm:cxnLst>
    <dgm:cxn modelId="{AFF905FB-A176-405D-AC1F-F9CDC67C0720}" type="presOf" srcId="{3AC93740-C07F-4CA0-B18F-568F8C631C6A}" destId="{154C8467-A205-4058-8FD3-D2D20941CBF1}" srcOrd="0" destOrd="0" presId="urn:microsoft.com/office/officeart/2005/8/layout/hierarchy1"/>
    <dgm:cxn modelId="{E7FC8E78-0CD3-4C49-82F8-DC6FB63BE9B7}" srcId="{C78D307D-BD65-452C-A36C-C0A2D8251935}" destId="{DC2EC856-3FE5-4CAC-844D-7D9626B329D0}" srcOrd="0" destOrd="0" parTransId="{E7646E7A-7678-47B7-8B81-9E357FE9793E}" sibTransId="{D0792FC0-D8AD-4E19-B3C1-578434A467A8}"/>
    <dgm:cxn modelId="{EA215473-118C-4CEC-9F3F-75C03B39E3BA}" srcId="{79209FC0-22E0-447F-8004-77F1D60D6056}" destId="{3AC93740-C07F-4CA0-B18F-568F8C631C6A}" srcOrd="2" destOrd="0" parTransId="{43BAAC94-FE03-4154-A4FB-D24FBDE28E54}" sibTransId="{C7C57BE5-8290-4981-B7A4-714CEF27C426}"/>
    <dgm:cxn modelId="{D887532E-0EBF-49BC-A4DD-3C77E2F67DAD}" type="presOf" srcId="{1DDA7D3E-CBDB-46E7-8E9E-FB4B7E2F5E5A}" destId="{A5E4A317-938B-4FD0-B88D-647889C6E608}" srcOrd="0" destOrd="0" presId="urn:microsoft.com/office/officeart/2005/8/layout/hierarchy1"/>
    <dgm:cxn modelId="{D540BEA6-DFDD-4F10-988A-F0B871F0398D}" type="presOf" srcId="{F6557617-667D-45C7-A022-AECE5A934A6E}" destId="{EE1C33C6-D9AB-4BA5-A980-EE98FA5A1342}" srcOrd="0" destOrd="0" presId="urn:microsoft.com/office/officeart/2005/8/layout/hierarchy1"/>
    <dgm:cxn modelId="{CC7668B6-9BF9-4AA4-860F-AE837E7FE719}" type="presOf" srcId="{333BDC5B-2588-489E-9A60-D8791CEC28A1}" destId="{56F4D7E7-92B4-4B19-8908-498E547A5E8A}" srcOrd="0" destOrd="0" presId="urn:microsoft.com/office/officeart/2005/8/layout/hierarchy1"/>
    <dgm:cxn modelId="{7D405EB0-AB22-485B-8AB7-D9D76B5DADC2}" type="presOf" srcId="{7AF1E2B0-1073-4FB6-9E46-8A93ADEE3AC8}" destId="{CA6F3DC4-8DC6-4CCB-9D8A-6176F9287031}" srcOrd="0" destOrd="0" presId="urn:microsoft.com/office/officeart/2005/8/layout/hierarchy1"/>
    <dgm:cxn modelId="{6CC8866D-1472-4FB0-8C00-D4471E0F14FD}" type="presOf" srcId="{E7646E7A-7678-47B7-8B81-9E357FE9793E}" destId="{9AE0C1E0-7743-433D-A87F-AEDAA651C073}" srcOrd="0" destOrd="0" presId="urn:microsoft.com/office/officeart/2005/8/layout/hierarchy1"/>
    <dgm:cxn modelId="{78CCBADD-BD19-4F0E-A1D4-C8A334722E88}" srcId="{C6567707-1464-4BC3-A6B2-A73DBFE79CEF}" destId="{C78D307D-BD65-452C-A36C-C0A2D8251935}" srcOrd="0" destOrd="0" parTransId="{8D783993-5CA4-4CA7-B6BC-9BFF57BFC5B5}" sibTransId="{558CE03A-F00D-4F9C-B75E-C81CDCB3E5C0}"/>
    <dgm:cxn modelId="{C9C78752-A9C1-4AC6-A246-0BCD57952BB4}" type="presOf" srcId="{8D783993-5CA4-4CA7-B6BC-9BFF57BFC5B5}" destId="{66CB7F06-920D-4A5D-8D0C-8C419A571242}" srcOrd="0" destOrd="0" presId="urn:microsoft.com/office/officeart/2005/8/layout/hierarchy1"/>
    <dgm:cxn modelId="{779F1119-2653-4965-9A04-F39F25AE7049}" type="presOf" srcId="{7BFFC631-5907-48A7-A738-58C6D90F207C}" destId="{76296338-A66C-46E5-84B5-847D9F2A2790}" srcOrd="0" destOrd="0" presId="urn:microsoft.com/office/officeart/2005/8/layout/hierarchy1"/>
    <dgm:cxn modelId="{C1CD32D4-AACE-46F0-AC55-E61D542BB10E}" srcId="{79209FC0-22E0-447F-8004-77F1D60D6056}" destId="{0988B523-9631-409A-A04D-4228C517FE19}" srcOrd="0" destOrd="0" parTransId="{7BFFC631-5907-48A7-A738-58C6D90F207C}" sibTransId="{82E514A0-E4E4-4D8F-A340-B28E5628C4DE}"/>
    <dgm:cxn modelId="{7C3B80A5-89E7-412B-B3A1-E2F04D088264}" type="presOf" srcId="{0988B523-9631-409A-A04D-4228C517FE19}" destId="{319B2D71-2028-4B4F-9CD2-7646644CB835}" srcOrd="0" destOrd="0" presId="urn:microsoft.com/office/officeart/2005/8/layout/hierarchy1"/>
    <dgm:cxn modelId="{76E79F9B-5C97-45CA-89C3-971B5AEC4470}" type="presOf" srcId="{79209FC0-22E0-447F-8004-77F1D60D6056}" destId="{1E1F99BA-08C5-4DA9-85A1-E485D0576AB3}" srcOrd="0" destOrd="0" presId="urn:microsoft.com/office/officeart/2005/8/layout/hierarchy1"/>
    <dgm:cxn modelId="{A67707C9-41B3-4549-933D-6A24BEF80C1E}" type="presOf" srcId="{43BAAC94-FE03-4154-A4FB-D24FBDE28E54}" destId="{1981A518-EB75-4CBF-9C6E-5114310260E1}" srcOrd="0" destOrd="0" presId="urn:microsoft.com/office/officeart/2005/8/layout/hierarchy1"/>
    <dgm:cxn modelId="{FB1066E7-D90C-4F15-888E-8C47A87299EE}" type="presOf" srcId="{C6567707-1464-4BC3-A6B2-A73DBFE79CEF}" destId="{4A68D206-DA30-416F-A60B-C60891A23655}" srcOrd="0" destOrd="0" presId="urn:microsoft.com/office/officeart/2005/8/layout/hierarchy1"/>
    <dgm:cxn modelId="{C6FD017C-FC22-4E19-8AE8-220D618EB981}" srcId="{333BDC5B-2588-489E-9A60-D8791CEC28A1}" destId="{F6557617-667D-45C7-A022-AECE5A934A6E}" srcOrd="0" destOrd="0" parTransId="{BD9BB9CE-87B7-437B-9A7F-10A9F64BF804}" sibTransId="{B92EFFCE-327F-4729-80A0-62E1279CB1E2}"/>
    <dgm:cxn modelId="{67ECCAF1-F393-4E20-8A69-D9DF222E8E53}" type="presOf" srcId="{C78D307D-BD65-452C-A36C-C0A2D8251935}" destId="{25DA6C0A-C418-45EC-A3BC-17E834F2A75A}" srcOrd="0" destOrd="0" presId="urn:microsoft.com/office/officeart/2005/8/layout/hierarchy1"/>
    <dgm:cxn modelId="{2B2E72C2-9D35-4F88-8393-AF66F1BD0D73}" srcId="{F6557617-667D-45C7-A022-AECE5A934A6E}" destId="{79209FC0-22E0-447F-8004-77F1D60D6056}" srcOrd="0" destOrd="0" parTransId="{1DDA7D3E-CBDB-46E7-8E9E-FB4B7E2F5E5A}" sibTransId="{255100F6-AE3A-4053-B5C0-1ABACEFEB2D5}"/>
    <dgm:cxn modelId="{C05C64B8-712E-44BD-96FA-A6DDE5BA8A96}" type="presOf" srcId="{DC2EC856-3FE5-4CAC-844D-7D9626B329D0}" destId="{8D4EEBDD-B55F-4594-80DE-F1ABEB1F02FA}" srcOrd="0" destOrd="0" presId="urn:microsoft.com/office/officeart/2005/8/layout/hierarchy1"/>
    <dgm:cxn modelId="{4A8EAC15-43FE-49D0-921D-8330D89F3A77}" srcId="{79209FC0-22E0-447F-8004-77F1D60D6056}" destId="{C6567707-1464-4BC3-A6B2-A73DBFE79CEF}" srcOrd="1" destOrd="0" parTransId="{7AF1E2B0-1073-4FB6-9E46-8A93ADEE3AC8}" sibTransId="{E1744B82-6204-4A43-AB13-3B454376F5E2}"/>
    <dgm:cxn modelId="{162D2EE9-C4C0-468B-B64A-411809F5D097}" type="presParOf" srcId="{56F4D7E7-92B4-4B19-8908-498E547A5E8A}" destId="{164BDBF5-598B-4AF2-A9B9-E2AF3386225A}" srcOrd="0" destOrd="0" presId="urn:microsoft.com/office/officeart/2005/8/layout/hierarchy1"/>
    <dgm:cxn modelId="{F3D8730A-5F5C-41C5-A547-BDCD83B6C2A7}" type="presParOf" srcId="{164BDBF5-598B-4AF2-A9B9-E2AF3386225A}" destId="{6E2B4E4F-6855-4272-90BD-823971322B95}" srcOrd="0" destOrd="0" presId="urn:microsoft.com/office/officeart/2005/8/layout/hierarchy1"/>
    <dgm:cxn modelId="{0676AABB-5768-4156-BDCD-A37D3527A23A}" type="presParOf" srcId="{6E2B4E4F-6855-4272-90BD-823971322B95}" destId="{29D123EE-5F9B-471C-B229-97B1AC12BD7D}" srcOrd="0" destOrd="0" presId="urn:microsoft.com/office/officeart/2005/8/layout/hierarchy1"/>
    <dgm:cxn modelId="{F2A3402B-AD44-4876-98A4-24B4DE2CDE1A}" type="presParOf" srcId="{6E2B4E4F-6855-4272-90BD-823971322B95}" destId="{EE1C33C6-D9AB-4BA5-A980-EE98FA5A1342}" srcOrd="1" destOrd="0" presId="urn:microsoft.com/office/officeart/2005/8/layout/hierarchy1"/>
    <dgm:cxn modelId="{CAB704F2-4C1F-4D14-922D-D158B071FAD5}" type="presParOf" srcId="{164BDBF5-598B-4AF2-A9B9-E2AF3386225A}" destId="{9554DDDA-B1C2-4D0C-A7E0-024AFF64A7A8}" srcOrd="1" destOrd="0" presId="urn:microsoft.com/office/officeart/2005/8/layout/hierarchy1"/>
    <dgm:cxn modelId="{B77582CF-BB04-47BA-991C-82BC74B18ABF}" type="presParOf" srcId="{9554DDDA-B1C2-4D0C-A7E0-024AFF64A7A8}" destId="{A5E4A317-938B-4FD0-B88D-647889C6E608}" srcOrd="0" destOrd="0" presId="urn:microsoft.com/office/officeart/2005/8/layout/hierarchy1"/>
    <dgm:cxn modelId="{5816F20C-6218-4A76-A25B-072610718A59}" type="presParOf" srcId="{9554DDDA-B1C2-4D0C-A7E0-024AFF64A7A8}" destId="{3FEE943A-7ADD-4878-8BD8-BFC366011321}" srcOrd="1" destOrd="0" presId="urn:microsoft.com/office/officeart/2005/8/layout/hierarchy1"/>
    <dgm:cxn modelId="{1BB6F676-C63B-4F94-8DDE-43F4CD4314C5}" type="presParOf" srcId="{3FEE943A-7ADD-4878-8BD8-BFC366011321}" destId="{F3B2828C-2B29-440A-A018-362AD4D74002}" srcOrd="0" destOrd="0" presId="urn:microsoft.com/office/officeart/2005/8/layout/hierarchy1"/>
    <dgm:cxn modelId="{92F3B56F-1526-4964-8D82-6343568AD432}" type="presParOf" srcId="{F3B2828C-2B29-440A-A018-362AD4D74002}" destId="{BA07A709-1C74-4010-B515-A38F41B34202}" srcOrd="0" destOrd="0" presId="urn:microsoft.com/office/officeart/2005/8/layout/hierarchy1"/>
    <dgm:cxn modelId="{AA2FDD00-AF4F-456D-8DCC-BF7AAC4EAB34}" type="presParOf" srcId="{F3B2828C-2B29-440A-A018-362AD4D74002}" destId="{1E1F99BA-08C5-4DA9-85A1-E485D0576AB3}" srcOrd="1" destOrd="0" presId="urn:microsoft.com/office/officeart/2005/8/layout/hierarchy1"/>
    <dgm:cxn modelId="{813AC613-012D-4DCB-A7EB-FD82EB125A63}" type="presParOf" srcId="{3FEE943A-7ADD-4878-8BD8-BFC366011321}" destId="{89F5E2BB-E9DE-4450-A525-D2ECC3B087B8}" srcOrd="1" destOrd="0" presId="urn:microsoft.com/office/officeart/2005/8/layout/hierarchy1"/>
    <dgm:cxn modelId="{50E5D2C6-5919-4379-811C-B73868764D30}" type="presParOf" srcId="{89F5E2BB-E9DE-4450-A525-D2ECC3B087B8}" destId="{76296338-A66C-46E5-84B5-847D9F2A2790}" srcOrd="0" destOrd="0" presId="urn:microsoft.com/office/officeart/2005/8/layout/hierarchy1"/>
    <dgm:cxn modelId="{DBB3CEE0-C421-46AD-BF43-939623A8CA40}" type="presParOf" srcId="{89F5E2BB-E9DE-4450-A525-D2ECC3B087B8}" destId="{B7F0B524-9493-4BF5-A9EC-64DA6971121E}" srcOrd="1" destOrd="0" presId="urn:microsoft.com/office/officeart/2005/8/layout/hierarchy1"/>
    <dgm:cxn modelId="{45C49B85-1CF8-41DA-8C6E-EE852BE0E4A3}" type="presParOf" srcId="{B7F0B524-9493-4BF5-A9EC-64DA6971121E}" destId="{009A15BF-E6FA-44D0-8D1E-427E9597CEEB}" srcOrd="0" destOrd="0" presId="urn:microsoft.com/office/officeart/2005/8/layout/hierarchy1"/>
    <dgm:cxn modelId="{697FCF35-C884-493F-91EE-426BAC946EAD}" type="presParOf" srcId="{009A15BF-E6FA-44D0-8D1E-427E9597CEEB}" destId="{BCCB05C1-78CE-4737-A259-9C30EEAD626F}" srcOrd="0" destOrd="0" presId="urn:microsoft.com/office/officeart/2005/8/layout/hierarchy1"/>
    <dgm:cxn modelId="{BFA18118-9D05-48F2-9B57-0E597A7DD44F}" type="presParOf" srcId="{009A15BF-E6FA-44D0-8D1E-427E9597CEEB}" destId="{319B2D71-2028-4B4F-9CD2-7646644CB835}" srcOrd="1" destOrd="0" presId="urn:microsoft.com/office/officeart/2005/8/layout/hierarchy1"/>
    <dgm:cxn modelId="{64CA6312-FBBA-401E-A036-A7DF2CA8C014}" type="presParOf" srcId="{B7F0B524-9493-4BF5-A9EC-64DA6971121E}" destId="{1B9FCA64-0374-4071-8766-9D1CE0AD5819}" srcOrd="1" destOrd="0" presId="urn:microsoft.com/office/officeart/2005/8/layout/hierarchy1"/>
    <dgm:cxn modelId="{A5711508-0197-4225-874A-F0C09765FB0C}" type="presParOf" srcId="{89F5E2BB-E9DE-4450-A525-D2ECC3B087B8}" destId="{CA6F3DC4-8DC6-4CCB-9D8A-6176F9287031}" srcOrd="2" destOrd="0" presId="urn:microsoft.com/office/officeart/2005/8/layout/hierarchy1"/>
    <dgm:cxn modelId="{C1FB7DAD-3411-44B9-969A-615FF9E6666D}" type="presParOf" srcId="{89F5E2BB-E9DE-4450-A525-D2ECC3B087B8}" destId="{E3E3FF55-10D4-49B9-B776-2417ED67E22B}" srcOrd="3" destOrd="0" presId="urn:microsoft.com/office/officeart/2005/8/layout/hierarchy1"/>
    <dgm:cxn modelId="{4C1B0A19-D856-439B-AF2C-D140C6DFF900}" type="presParOf" srcId="{E3E3FF55-10D4-49B9-B776-2417ED67E22B}" destId="{D2C409E4-E70C-4D85-AC63-7D538A78C9D1}" srcOrd="0" destOrd="0" presId="urn:microsoft.com/office/officeart/2005/8/layout/hierarchy1"/>
    <dgm:cxn modelId="{F5109438-42F6-4E19-B5E5-2264CD1B4562}" type="presParOf" srcId="{D2C409E4-E70C-4D85-AC63-7D538A78C9D1}" destId="{EF56177E-5E24-48B7-86CA-DA9E53C945CA}" srcOrd="0" destOrd="0" presId="urn:microsoft.com/office/officeart/2005/8/layout/hierarchy1"/>
    <dgm:cxn modelId="{9322F5E7-3D98-4CDA-8F80-AD8973113910}" type="presParOf" srcId="{D2C409E4-E70C-4D85-AC63-7D538A78C9D1}" destId="{4A68D206-DA30-416F-A60B-C60891A23655}" srcOrd="1" destOrd="0" presId="urn:microsoft.com/office/officeart/2005/8/layout/hierarchy1"/>
    <dgm:cxn modelId="{36AFCD53-5F6A-43BA-9C1C-9B1C60CDE316}" type="presParOf" srcId="{E3E3FF55-10D4-49B9-B776-2417ED67E22B}" destId="{BC1CCB09-097F-4F2E-8C33-ED55445D9620}" srcOrd="1" destOrd="0" presId="urn:microsoft.com/office/officeart/2005/8/layout/hierarchy1"/>
    <dgm:cxn modelId="{D1790FC5-084A-4482-B1B4-4F6CD273D3E4}" type="presParOf" srcId="{BC1CCB09-097F-4F2E-8C33-ED55445D9620}" destId="{66CB7F06-920D-4A5D-8D0C-8C419A571242}" srcOrd="0" destOrd="0" presId="urn:microsoft.com/office/officeart/2005/8/layout/hierarchy1"/>
    <dgm:cxn modelId="{70E3B5AD-12DF-47D6-A1B5-C7A24868BC99}" type="presParOf" srcId="{BC1CCB09-097F-4F2E-8C33-ED55445D9620}" destId="{3D9598D4-41FF-46F3-B362-C1787777B5EF}" srcOrd="1" destOrd="0" presId="urn:microsoft.com/office/officeart/2005/8/layout/hierarchy1"/>
    <dgm:cxn modelId="{F8B6D81A-C374-468F-A477-A21102A214D8}" type="presParOf" srcId="{3D9598D4-41FF-46F3-B362-C1787777B5EF}" destId="{0698C339-B005-4325-8493-4EACDB66D619}" srcOrd="0" destOrd="0" presId="urn:microsoft.com/office/officeart/2005/8/layout/hierarchy1"/>
    <dgm:cxn modelId="{B75A5CEE-50B4-4F52-B0C1-3B1ED34B390C}" type="presParOf" srcId="{0698C339-B005-4325-8493-4EACDB66D619}" destId="{B5165321-1F15-4FF6-A0F5-D63BE1912132}" srcOrd="0" destOrd="0" presId="urn:microsoft.com/office/officeart/2005/8/layout/hierarchy1"/>
    <dgm:cxn modelId="{A40D1EB9-43CA-4876-8627-039D20319428}" type="presParOf" srcId="{0698C339-B005-4325-8493-4EACDB66D619}" destId="{25DA6C0A-C418-45EC-A3BC-17E834F2A75A}" srcOrd="1" destOrd="0" presId="urn:microsoft.com/office/officeart/2005/8/layout/hierarchy1"/>
    <dgm:cxn modelId="{57866AEE-DDAA-4B99-A1E3-E9691DBF0BC3}" type="presParOf" srcId="{3D9598D4-41FF-46F3-B362-C1787777B5EF}" destId="{8C7FCDE0-56DA-4940-ABBA-8497DC37A675}" srcOrd="1" destOrd="0" presId="urn:microsoft.com/office/officeart/2005/8/layout/hierarchy1"/>
    <dgm:cxn modelId="{3C57DD6E-5EDB-4152-8238-BBA87EBC73C7}" type="presParOf" srcId="{8C7FCDE0-56DA-4940-ABBA-8497DC37A675}" destId="{9AE0C1E0-7743-433D-A87F-AEDAA651C073}" srcOrd="0" destOrd="0" presId="urn:microsoft.com/office/officeart/2005/8/layout/hierarchy1"/>
    <dgm:cxn modelId="{B6F1FDC3-1D2F-482D-ACAD-C2C70FD58C9F}" type="presParOf" srcId="{8C7FCDE0-56DA-4940-ABBA-8497DC37A675}" destId="{5950A80B-E263-41B0-A46A-D2810931C9DA}" srcOrd="1" destOrd="0" presId="urn:microsoft.com/office/officeart/2005/8/layout/hierarchy1"/>
    <dgm:cxn modelId="{7AA234A2-1E75-41F7-99D7-7A9CECB6AD1E}" type="presParOf" srcId="{5950A80B-E263-41B0-A46A-D2810931C9DA}" destId="{DB653A5B-F0EA-48C2-A28F-CEB4C6EA9519}" srcOrd="0" destOrd="0" presId="urn:microsoft.com/office/officeart/2005/8/layout/hierarchy1"/>
    <dgm:cxn modelId="{F5D9956C-0101-4AA8-BACC-255DB3869DBC}" type="presParOf" srcId="{DB653A5B-F0EA-48C2-A28F-CEB4C6EA9519}" destId="{7CFA7614-9A85-4711-9FF2-1C1FFFE87413}" srcOrd="0" destOrd="0" presId="urn:microsoft.com/office/officeart/2005/8/layout/hierarchy1"/>
    <dgm:cxn modelId="{B065EA12-F4F9-4A5F-B269-F7361FC49B48}" type="presParOf" srcId="{DB653A5B-F0EA-48C2-A28F-CEB4C6EA9519}" destId="{8D4EEBDD-B55F-4594-80DE-F1ABEB1F02FA}" srcOrd="1" destOrd="0" presId="urn:microsoft.com/office/officeart/2005/8/layout/hierarchy1"/>
    <dgm:cxn modelId="{63C66E13-4310-4A00-A84E-FF7EFC217E9C}" type="presParOf" srcId="{5950A80B-E263-41B0-A46A-D2810931C9DA}" destId="{8B6AF053-9B68-4BFD-A2E8-D5FAFCD69932}" srcOrd="1" destOrd="0" presId="urn:microsoft.com/office/officeart/2005/8/layout/hierarchy1"/>
    <dgm:cxn modelId="{194C2B0D-095B-43D8-A43E-0DA668738BAF}" type="presParOf" srcId="{89F5E2BB-E9DE-4450-A525-D2ECC3B087B8}" destId="{1981A518-EB75-4CBF-9C6E-5114310260E1}" srcOrd="4" destOrd="0" presId="urn:microsoft.com/office/officeart/2005/8/layout/hierarchy1"/>
    <dgm:cxn modelId="{E7F2D23E-1331-4844-B321-451C988CE5C5}" type="presParOf" srcId="{89F5E2BB-E9DE-4450-A525-D2ECC3B087B8}" destId="{FBFA2773-E29F-4185-8085-CA035540DC3B}" srcOrd="5" destOrd="0" presId="urn:microsoft.com/office/officeart/2005/8/layout/hierarchy1"/>
    <dgm:cxn modelId="{7D11CF10-59FC-4BDB-B034-1967CF20156E}" type="presParOf" srcId="{FBFA2773-E29F-4185-8085-CA035540DC3B}" destId="{67EECDAB-1613-4016-85DD-43913D18A86D}" srcOrd="0" destOrd="0" presId="urn:microsoft.com/office/officeart/2005/8/layout/hierarchy1"/>
    <dgm:cxn modelId="{1924BADD-A187-4171-A24A-F9DBC2AAE7AD}" type="presParOf" srcId="{67EECDAB-1613-4016-85DD-43913D18A86D}" destId="{7112C001-1F74-4A4A-B7A7-0FF03958FAE7}" srcOrd="0" destOrd="0" presId="urn:microsoft.com/office/officeart/2005/8/layout/hierarchy1"/>
    <dgm:cxn modelId="{199F2D88-9168-4953-9437-5F22376CB82C}" type="presParOf" srcId="{67EECDAB-1613-4016-85DD-43913D18A86D}" destId="{154C8467-A205-4058-8FD3-D2D20941CBF1}" srcOrd="1" destOrd="0" presId="urn:microsoft.com/office/officeart/2005/8/layout/hierarchy1"/>
    <dgm:cxn modelId="{2D879B26-1218-43E9-AE87-7F7C4C4260E2}" type="presParOf" srcId="{FBFA2773-E29F-4185-8085-CA035540DC3B}" destId="{5A25E444-35B9-4F01-A24E-55970B2888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CB325-4447-4E8F-9AD1-D08246BE4733}">
      <dsp:nvSpPr>
        <dsp:cNvPr id="0" name=""/>
        <dsp:cNvSpPr/>
      </dsp:nvSpPr>
      <dsp:spPr>
        <a:xfrm>
          <a:off x="1285591" y="224815"/>
          <a:ext cx="3095066" cy="3095066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>
              <a:solidFill>
                <a:schemeClr val="tx2">
                  <a:lumMod val="50000"/>
                </a:schemeClr>
              </a:solidFill>
            </a:rPr>
            <a:t>Treat</a:t>
          </a:r>
        </a:p>
      </dsp:txBody>
      <dsp:txXfrm>
        <a:off x="2928555" y="866304"/>
        <a:ext cx="1142226" cy="847458"/>
      </dsp:txXfrm>
    </dsp:sp>
    <dsp:sp modelId="{D18BE559-0BB6-48C2-9282-87E3E6AB121B}">
      <dsp:nvSpPr>
        <dsp:cNvPr id="0" name=""/>
        <dsp:cNvSpPr/>
      </dsp:nvSpPr>
      <dsp:spPr>
        <a:xfrm>
          <a:off x="1285591" y="328721"/>
          <a:ext cx="3095066" cy="3095066"/>
        </a:xfrm>
        <a:prstGeom prst="pie">
          <a:avLst>
            <a:gd name="adj1" fmla="val 0"/>
            <a:gd name="adj2" fmla="val 5400000"/>
          </a:avLst>
        </a:prstGeom>
        <a:solidFill>
          <a:schemeClr val="bg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>
              <a:solidFill>
                <a:schemeClr val="tx2">
                  <a:lumMod val="50000"/>
                </a:schemeClr>
              </a:solidFill>
            </a:rPr>
            <a:t>Prevent</a:t>
          </a:r>
        </a:p>
      </dsp:txBody>
      <dsp:txXfrm>
        <a:off x="2928555" y="1934839"/>
        <a:ext cx="1142226" cy="847458"/>
      </dsp:txXfrm>
    </dsp:sp>
    <dsp:sp modelId="{00095E90-FF18-4161-968B-989956E0B88E}">
      <dsp:nvSpPr>
        <dsp:cNvPr id="0" name=""/>
        <dsp:cNvSpPr/>
      </dsp:nvSpPr>
      <dsp:spPr>
        <a:xfrm>
          <a:off x="1181685" y="328721"/>
          <a:ext cx="3095066" cy="3095066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>
              <a:solidFill>
                <a:schemeClr val="tx1"/>
              </a:solidFill>
            </a:rPr>
            <a:t>Build</a:t>
          </a:r>
        </a:p>
      </dsp:txBody>
      <dsp:txXfrm>
        <a:off x="1491560" y="1934839"/>
        <a:ext cx="1142226" cy="847458"/>
      </dsp:txXfrm>
    </dsp:sp>
    <dsp:sp modelId="{4351C458-7084-48A6-A7F8-E5192F9BBF5F}">
      <dsp:nvSpPr>
        <dsp:cNvPr id="0" name=""/>
        <dsp:cNvSpPr/>
      </dsp:nvSpPr>
      <dsp:spPr>
        <a:xfrm>
          <a:off x="1180044" y="248894"/>
          <a:ext cx="3095066" cy="3095066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600" b="1" kern="1200" dirty="0">
              <a:solidFill>
                <a:schemeClr val="tx2">
                  <a:lumMod val="50000"/>
                </a:schemeClr>
              </a:solidFill>
            </a:rPr>
            <a:t>Detect</a:t>
          </a:r>
        </a:p>
      </dsp:txBody>
      <dsp:txXfrm>
        <a:off x="1489920" y="890384"/>
        <a:ext cx="1142226" cy="847458"/>
      </dsp:txXfrm>
    </dsp:sp>
    <dsp:sp modelId="{B4D9189F-FDA5-4B4C-9BE7-4068DC5FB09C}">
      <dsp:nvSpPr>
        <dsp:cNvPr id="0" name=""/>
        <dsp:cNvSpPr/>
      </dsp:nvSpPr>
      <dsp:spPr>
        <a:xfrm>
          <a:off x="1093991" y="33215"/>
          <a:ext cx="3478265" cy="347826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7CE0F-2688-44F1-9607-9F709FA8F49A}">
      <dsp:nvSpPr>
        <dsp:cNvPr id="0" name=""/>
        <dsp:cNvSpPr/>
      </dsp:nvSpPr>
      <dsp:spPr>
        <a:xfrm>
          <a:off x="1093991" y="137121"/>
          <a:ext cx="3478265" cy="347826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BABB4-9F3F-4804-B985-42DD9990F16A}">
      <dsp:nvSpPr>
        <dsp:cNvPr id="0" name=""/>
        <dsp:cNvSpPr/>
      </dsp:nvSpPr>
      <dsp:spPr>
        <a:xfrm>
          <a:off x="990085" y="137121"/>
          <a:ext cx="3478265" cy="347826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73A4D-B5FE-4735-9168-94FBF17F4B8E}">
      <dsp:nvSpPr>
        <dsp:cNvPr id="0" name=""/>
        <dsp:cNvSpPr/>
      </dsp:nvSpPr>
      <dsp:spPr>
        <a:xfrm>
          <a:off x="988445" y="57295"/>
          <a:ext cx="3478265" cy="347826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8FF76-31F4-4A1E-9FC9-A78ADC344451}">
      <dsp:nvSpPr>
        <dsp:cNvPr id="0" name=""/>
        <dsp:cNvSpPr/>
      </dsp:nvSpPr>
      <dsp:spPr>
        <a:xfrm>
          <a:off x="9868693" y="4370927"/>
          <a:ext cx="312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41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</a:endParaRPr>
        </a:p>
      </dsp:txBody>
      <dsp:txXfrm>
        <a:off x="10017293" y="4408825"/>
        <a:ext cx="15642" cy="15642"/>
      </dsp:txXfrm>
    </dsp:sp>
    <dsp:sp modelId="{6D1EE820-C4DE-4D86-A0CB-1AD65B168074}">
      <dsp:nvSpPr>
        <dsp:cNvPr id="0" name=""/>
        <dsp:cNvSpPr/>
      </dsp:nvSpPr>
      <dsp:spPr>
        <a:xfrm>
          <a:off x="7991641" y="3909886"/>
          <a:ext cx="312841" cy="506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20" y="0"/>
              </a:lnTo>
              <a:lnTo>
                <a:pt x="156420" y="506760"/>
              </a:lnTo>
              <a:lnTo>
                <a:pt x="312841" y="50676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</a:endParaRPr>
        </a:p>
      </dsp:txBody>
      <dsp:txXfrm>
        <a:off x="8133174" y="4148377"/>
        <a:ext cx="29777" cy="29777"/>
      </dsp:txXfrm>
    </dsp:sp>
    <dsp:sp modelId="{734F7E7E-58F4-443D-85EC-07C6393106FB}">
      <dsp:nvSpPr>
        <dsp:cNvPr id="0" name=""/>
        <dsp:cNvSpPr/>
      </dsp:nvSpPr>
      <dsp:spPr>
        <a:xfrm>
          <a:off x="9868693" y="3483135"/>
          <a:ext cx="312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41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>
            <a:solidFill>
              <a:schemeClr val="tx1"/>
            </a:solidFill>
          </a:endParaRPr>
        </a:p>
      </dsp:txBody>
      <dsp:txXfrm>
        <a:off x="10017293" y="3521034"/>
        <a:ext cx="15642" cy="15642"/>
      </dsp:txXfrm>
    </dsp:sp>
    <dsp:sp modelId="{1A830B3A-AAD7-40DF-8962-84B3DEE025CC}">
      <dsp:nvSpPr>
        <dsp:cNvPr id="0" name=""/>
        <dsp:cNvSpPr/>
      </dsp:nvSpPr>
      <dsp:spPr>
        <a:xfrm>
          <a:off x="7991641" y="3528855"/>
          <a:ext cx="312841" cy="381030"/>
        </a:xfrm>
        <a:custGeom>
          <a:avLst/>
          <a:gdLst/>
          <a:ahLst/>
          <a:cxnLst/>
          <a:rect l="0" t="0" r="0" b="0"/>
          <a:pathLst>
            <a:path>
              <a:moveTo>
                <a:pt x="0" y="381030"/>
              </a:moveTo>
              <a:lnTo>
                <a:pt x="156420" y="381030"/>
              </a:lnTo>
              <a:lnTo>
                <a:pt x="156420" y="0"/>
              </a:lnTo>
              <a:lnTo>
                <a:pt x="312841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</a:endParaRPr>
        </a:p>
      </dsp:txBody>
      <dsp:txXfrm>
        <a:off x="8135737" y="3707045"/>
        <a:ext cx="24650" cy="24650"/>
      </dsp:txXfrm>
    </dsp:sp>
    <dsp:sp modelId="{3D759DAC-A4B4-49A2-BFDE-F440EDE4E712}">
      <dsp:nvSpPr>
        <dsp:cNvPr id="0" name=""/>
        <dsp:cNvSpPr/>
      </dsp:nvSpPr>
      <dsp:spPr>
        <a:xfrm>
          <a:off x="6114590" y="3471528"/>
          <a:ext cx="312841" cy="438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20" y="0"/>
              </a:lnTo>
              <a:lnTo>
                <a:pt x="156420" y="438357"/>
              </a:lnTo>
              <a:lnTo>
                <a:pt x="312841" y="43835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</a:endParaRPr>
        </a:p>
      </dsp:txBody>
      <dsp:txXfrm>
        <a:off x="6257547" y="3677243"/>
        <a:ext cx="26927" cy="26927"/>
      </dsp:txXfrm>
    </dsp:sp>
    <dsp:sp modelId="{029194DA-F60B-4CF7-B4E2-56C5B7D8AD49}">
      <dsp:nvSpPr>
        <dsp:cNvPr id="0" name=""/>
        <dsp:cNvSpPr/>
      </dsp:nvSpPr>
      <dsp:spPr>
        <a:xfrm>
          <a:off x="6114590" y="3077833"/>
          <a:ext cx="312841" cy="393694"/>
        </a:xfrm>
        <a:custGeom>
          <a:avLst/>
          <a:gdLst/>
          <a:ahLst/>
          <a:cxnLst/>
          <a:rect l="0" t="0" r="0" b="0"/>
          <a:pathLst>
            <a:path>
              <a:moveTo>
                <a:pt x="0" y="393694"/>
              </a:moveTo>
              <a:lnTo>
                <a:pt x="156420" y="393694"/>
              </a:lnTo>
              <a:lnTo>
                <a:pt x="156420" y="0"/>
              </a:lnTo>
              <a:lnTo>
                <a:pt x="312841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 dirty="0">
            <a:solidFill>
              <a:schemeClr val="tx1"/>
            </a:solidFill>
          </a:endParaRPr>
        </a:p>
      </dsp:txBody>
      <dsp:txXfrm>
        <a:off x="6258440" y="3262109"/>
        <a:ext cx="25142" cy="25142"/>
      </dsp:txXfrm>
    </dsp:sp>
    <dsp:sp modelId="{A48AEE94-BFBA-45B4-B596-90EBF0DAA610}">
      <dsp:nvSpPr>
        <dsp:cNvPr id="0" name=""/>
        <dsp:cNvSpPr/>
      </dsp:nvSpPr>
      <dsp:spPr>
        <a:xfrm>
          <a:off x="4237539" y="3425808"/>
          <a:ext cx="312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41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b="1" kern="1200">
            <a:solidFill>
              <a:schemeClr val="tx1"/>
            </a:solidFill>
          </a:endParaRPr>
        </a:p>
      </dsp:txBody>
      <dsp:txXfrm>
        <a:off x="4386139" y="3463707"/>
        <a:ext cx="15642" cy="15642"/>
      </dsp:txXfrm>
    </dsp:sp>
    <dsp:sp modelId="{0E26C9F3-DC81-4CD4-BC22-77D138B06236}">
      <dsp:nvSpPr>
        <dsp:cNvPr id="0" name=""/>
        <dsp:cNvSpPr/>
      </dsp:nvSpPr>
      <dsp:spPr>
        <a:xfrm>
          <a:off x="2360487" y="3048793"/>
          <a:ext cx="312841" cy="422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20" y="0"/>
              </a:lnTo>
              <a:lnTo>
                <a:pt x="156420" y="422734"/>
              </a:lnTo>
              <a:lnTo>
                <a:pt x="312841" y="422734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 dirty="0">
            <a:solidFill>
              <a:schemeClr val="tx1"/>
            </a:solidFill>
          </a:endParaRPr>
        </a:p>
      </dsp:txBody>
      <dsp:txXfrm>
        <a:off x="2503761" y="3247013"/>
        <a:ext cx="26295" cy="26295"/>
      </dsp:txXfrm>
    </dsp:sp>
    <dsp:sp modelId="{F50FF7EF-6A1A-432F-B1A2-BB31A538F057}">
      <dsp:nvSpPr>
        <dsp:cNvPr id="0" name=""/>
        <dsp:cNvSpPr/>
      </dsp:nvSpPr>
      <dsp:spPr>
        <a:xfrm>
          <a:off x="2360487" y="2601684"/>
          <a:ext cx="312841" cy="447108"/>
        </a:xfrm>
        <a:custGeom>
          <a:avLst/>
          <a:gdLst/>
          <a:ahLst/>
          <a:cxnLst/>
          <a:rect l="0" t="0" r="0" b="0"/>
          <a:pathLst>
            <a:path>
              <a:moveTo>
                <a:pt x="0" y="447108"/>
              </a:moveTo>
              <a:lnTo>
                <a:pt x="156420" y="447108"/>
              </a:lnTo>
              <a:lnTo>
                <a:pt x="156420" y="0"/>
              </a:lnTo>
              <a:lnTo>
                <a:pt x="312841" y="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 dirty="0">
            <a:solidFill>
              <a:schemeClr val="tx1"/>
            </a:solidFill>
          </a:endParaRPr>
        </a:p>
      </dsp:txBody>
      <dsp:txXfrm>
        <a:off x="2503266" y="2811596"/>
        <a:ext cx="27284" cy="27284"/>
      </dsp:txXfrm>
    </dsp:sp>
    <dsp:sp modelId="{6734A269-0337-47D6-99FE-F3A177984344}">
      <dsp:nvSpPr>
        <dsp:cNvPr id="0" name=""/>
        <dsp:cNvSpPr/>
      </dsp:nvSpPr>
      <dsp:spPr>
        <a:xfrm>
          <a:off x="483436" y="2197958"/>
          <a:ext cx="312841" cy="850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20" y="0"/>
              </a:lnTo>
              <a:lnTo>
                <a:pt x="156420" y="850834"/>
              </a:lnTo>
              <a:lnTo>
                <a:pt x="312841" y="85083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 dirty="0">
            <a:solidFill>
              <a:schemeClr val="tx1"/>
            </a:solidFill>
          </a:endParaRPr>
        </a:p>
      </dsp:txBody>
      <dsp:txXfrm>
        <a:off x="617194" y="2600713"/>
        <a:ext cx="45326" cy="45326"/>
      </dsp:txXfrm>
    </dsp:sp>
    <dsp:sp modelId="{968CD3B8-365A-4407-B7D9-4C41324393E0}">
      <dsp:nvSpPr>
        <dsp:cNvPr id="0" name=""/>
        <dsp:cNvSpPr/>
      </dsp:nvSpPr>
      <dsp:spPr>
        <a:xfrm>
          <a:off x="2360487" y="1306495"/>
          <a:ext cx="3128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841" y="45720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 dirty="0">
            <a:solidFill>
              <a:schemeClr val="tx1"/>
            </a:solidFill>
          </a:endParaRPr>
        </a:p>
      </dsp:txBody>
      <dsp:txXfrm>
        <a:off x="2509087" y="1344394"/>
        <a:ext cx="15642" cy="15642"/>
      </dsp:txXfrm>
    </dsp:sp>
    <dsp:sp modelId="{D82F69E2-D04C-4FF1-A577-41165C7E00CB}">
      <dsp:nvSpPr>
        <dsp:cNvPr id="0" name=""/>
        <dsp:cNvSpPr/>
      </dsp:nvSpPr>
      <dsp:spPr>
        <a:xfrm>
          <a:off x="483436" y="1352215"/>
          <a:ext cx="312841" cy="845743"/>
        </a:xfrm>
        <a:custGeom>
          <a:avLst/>
          <a:gdLst/>
          <a:ahLst/>
          <a:cxnLst/>
          <a:rect l="0" t="0" r="0" b="0"/>
          <a:pathLst>
            <a:path>
              <a:moveTo>
                <a:pt x="0" y="845743"/>
              </a:moveTo>
              <a:lnTo>
                <a:pt x="156420" y="845743"/>
              </a:lnTo>
              <a:lnTo>
                <a:pt x="156420" y="0"/>
              </a:lnTo>
              <a:lnTo>
                <a:pt x="31284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 dirty="0">
            <a:solidFill>
              <a:schemeClr val="tx1"/>
            </a:solidFill>
          </a:endParaRPr>
        </a:p>
      </dsp:txBody>
      <dsp:txXfrm>
        <a:off x="617313" y="1752543"/>
        <a:ext cx="45087" cy="45087"/>
      </dsp:txXfrm>
    </dsp:sp>
    <dsp:sp modelId="{F4EBD6FF-E1BE-4EC1-9EA6-C9755139CE92}">
      <dsp:nvSpPr>
        <dsp:cNvPr id="0" name=""/>
        <dsp:cNvSpPr/>
      </dsp:nvSpPr>
      <dsp:spPr>
        <a:xfrm rot="16200000">
          <a:off x="-1682862" y="1959512"/>
          <a:ext cx="3855705" cy="4768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List generation for PTFU (Nikshay)</a:t>
          </a:r>
        </a:p>
      </dsp:txBody>
      <dsp:txXfrm>
        <a:off x="-1682862" y="1959512"/>
        <a:ext cx="3855705" cy="476893"/>
      </dsp:txXfrm>
    </dsp:sp>
    <dsp:sp modelId="{0BC99DFC-04EE-4C7F-B905-3425AE04C7BE}">
      <dsp:nvSpPr>
        <dsp:cNvPr id="0" name=""/>
        <dsp:cNvSpPr/>
      </dsp:nvSpPr>
      <dsp:spPr>
        <a:xfrm>
          <a:off x="796278" y="560992"/>
          <a:ext cx="1564209" cy="15824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Telephonic screening not possible</a:t>
          </a:r>
        </a:p>
      </dsp:txBody>
      <dsp:txXfrm>
        <a:off x="796278" y="560992"/>
        <a:ext cx="1564209" cy="1582445"/>
      </dsp:txXfrm>
    </dsp:sp>
    <dsp:sp modelId="{9C809D51-0312-4255-ACBC-525E567D5BF6}">
      <dsp:nvSpPr>
        <dsp:cNvPr id="0" name=""/>
        <dsp:cNvSpPr/>
      </dsp:nvSpPr>
      <dsp:spPr>
        <a:xfrm>
          <a:off x="2673329" y="961394"/>
          <a:ext cx="1873375" cy="7816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Conduct Home visit</a:t>
          </a:r>
        </a:p>
      </dsp:txBody>
      <dsp:txXfrm>
        <a:off x="2673329" y="961394"/>
        <a:ext cx="1873375" cy="781642"/>
      </dsp:txXfrm>
    </dsp:sp>
    <dsp:sp modelId="{F09A9B0C-F9A4-456E-97B6-22E3CE540324}">
      <dsp:nvSpPr>
        <dsp:cNvPr id="0" name=""/>
        <dsp:cNvSpPr/>
      </dsp:nvSpPr>
      <dsp:spPr>
        <a:xfrm>
          <a:off x="796278" y="2262661"/>
          <a:ext cx="1564209" cy="1572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Telephonic screening possible</a:t>
          </a:r>
        </a:p>
      </dsp:txBody>
      <dsp:txXfrm>
        <a:off x="796278" y="2262661"/>
        <a:ext cx="1564209" cy="1572264"/>
      </dsp:txXfrm>
    </dsp:sp>
    <dsp:sp modelId="{3C1ECF8F-C88A-4735-89BB-6F3B5C33D7C3}">
      <dsp:nvSpPr>
        <dsp:cNvPr id="0" name=""/>
        <dsp:cNvSpPr/>
      </dsp:nvSpPr>
      <dsp:spPr>
        <a:xfrm>
          <a:off x="2673329" y="2238561"/>
          <a:ext cx="1564209" cy="7262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Asymptomatic </a:t>
          </a:r>
        </a:p>
      </dsp:txBody>
      <dsp:txXfrm>
        <a:off x="2673329" y="2238561"/>
        <a:ext cx="1564209" cy="726246"/>
      </dsp:txXfrm>
    </dsp:sp>
    <dsp:sp modelId="{50594E00-74C1-4A65-B839-4DE8B9DDC2D0}">
      <dsp:nvSpPr>
        <dsp:cNvPr id="0" name=""/>
        <dsp:cNvSpPr/>
      </dsp:nvSpPr>
      <dsp:spPr>
        <a:xfrm>
          <a:off x="2673329" y="3084031"/>
          <a:ext cx="1564209" cy="77499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Symptomatic</a:t>
          </a:r>
        </a:p>
      </dsp:txBody>
      <dsp:txXfrm>
        <a:off x="2673329" y="3084031"/>
        <a:ext cx="1564209" cy="774994"/>
      </dsp:txXfrm>
    </dsp:sp>
    <dsp:sp modelId="{7D6624A4-B4DE-4916-A0B6-1A9D10B3C1FB}">
      <dsp:nvSpPr>
        <dsp:cNvPr id="0" name=""/>
        <dsp:cNvSpPr/>
      </dsp:nvSpPr>
      <dsp:spPr>
        <a:xfrm>
          <a:off x="4550381" y="3099019"/>
          <a:ext cx="1564209" cy="745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Referral for diagnosis</a:t>
          </a:r>
        </a:p>
      </dsp:txBody>
      <dsp:txXfrm>
        <a:off x="4550381" y="3099019"/>
        <a:ext cx="1564209" cy="745016"/>
      </dsp:txXfrm>
    </dsp:sp>
    <dsp:sp modelId="{E2B8270D-7B6C-4DFD-AD82-0D4687913F09}">
      <dsp:nvSpPr>
        <dsp:cNvPr id="0" name=""/>
        <dsp:cNvSpPr/>
      </dsp:nvSpPr>
      <dsp:spPr>
        <a:xfrm>
          <a:off x="6427432" y="2699087"/>
          <a:ext cx="1564209" cy="7574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Not evaluated - Home visit</a:t>
          </a:r>
        </a:p>
      </dsp:txBody>
      <dsp:txXfrm>
        <a:off x="6427432" y="2699087"/>
        <a:ext cx="1564209" cy="757492"/>
      </dsp:txXfrm>
    </dsp:sp>
    <dsp:sp modelId="{F0FFEBCC-61CE-4C49-BFE7-998D953B455D}">
      <dsp:nvSpPr>
        <dsp:cNvPr id="0" name=""/>
        <dsp:cNvSpPr/>
      </dsp:nvSpPr>
      <dsp:spPr>
        <a:xfrm>
          <a:off x="6427432" y="3575803"/>
          <a:ext cx="1564209" cy="668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Evaluated </a:t>
          </a:r>
        </a:p>
      </dsp:txBody>
      <dsp:txXfrm>
        <a:off x="6427432" y="3575803"/>
        <a:ext cx="1564209" cy="668165"/>
      </dsp:txXfrm>
    </dsp:sp>
    <dsp:sp modelId="{C36D3359-331E-43E0-BDFD-059E73708C1B}">
      <dsp:nvSpPr>
        <dsp:cNvPr id="0" name=""/>
        <dsp:cNvSpPr/>
      </dsp:nvSpPr>
      <dsp:spPr>
        <a:xfrm>
          <a:off x="8304483" y="3081706"/>
          <a:ext cx="1564209" cy="8942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Other illness</a:t>
          </a:r>
        </a:p>
      </dsp:txBody>
      <dsp:txXfrm>
        <a:off x="8304483" y="3081706"/>
        <a:ext cx="1564209" cy="894298"/>
      </dsp:txXfrm>
    </dsp:sp>
    <dsp:sp modelId="{2A3F9F93-B610-431C-BB74-0B03D39B1CB3}">
      <dsp:nvSpPr>
        <dsp:cNvPr id="0" name=""/>
        <dsp:cNvSpPr/>
      </dsp:nvSpPr>
      <dsp:spPr>
        <a:xfrm>
          <a:off x="10181535" y="3160613"/>
          <a:ext cx="1564209" cy="736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Management</a:t>
          </a:r>
        </a:p>
      </dsp:txBody>
      <dsp:txXfrm>
        <a:off x="10181535" y="3160613"/>
        <a:ext cx="1564209" cy="736485"/>
      </dsp:txXfrm>
    </dsp:sp>
    <dsp:sp modelId="{C1595510-0934-4575-AF0A-B1F3014D1D35}">
      <dsp:nvSpPr>
        <dsp:cNvPr id="0" name=""/>
        <dsp:cNvSpPr/>
      </dsp:nvSpPr>
      <dsp:spPr>
        <a:xfrm>
          <a:off x="8304483" y="4095228"/>
          <a:ext cx="1564209" cy="64283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TB</a:t>
          </a:r>
        </a:p>
      </dsp:txBody>
      <dsp:txXfrm>
        <a:off x="8304483" y="4095228"/>
        <a:ext cx="1564209" cy="642837"/>
      </dsp:txXfrm>
    </dsp:sp>
    <dsp:sp modelId="{57FFE8F7-D44C-4D1E-85AD-E7DDF65F7CC4}">
      <dsp:nvSpPr>
        <dsp:cNvPr id="0" name=""/>
        <dsp:cNvSpPr/>
      </dsp:nvSpPr>
      <dsp:spPr>
        <a:xfrm>
          <a:off x="10181535" y="4068732"/>
          <a:ext cx="1564209" cy="69582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tx1"/>
              </a:solidFill>
            </a:rPr>
            <a:t>Management as per NTEP</a:t>
          </a:r>
        </a:p>
      </dsp:txBody>
      <dsp:txXfrm>
        <a:off x="10181535" y="4068732"/>
        <a:ext cx="1564209" cy="6958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F59C9-0B56-450F-8010-A03B6ACEF764}">
      <dsp:nvSpPr>
        <dsp:cNvPr id="0" name=""/>
        <dsp:cNvSpPr/>
      </dsp:nvSpPr>
      <dsp:spPr>
        <a:xfrm>
          <a:off x="4659594" y="1896254"/>
          <a:ext cx="1892675" cy="328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40"/>
              </a:lnTo>
              <a:lnTo>
                <a:pt x="1892675" y="164240"/>
              </a:lnTo>
              <a:lnTo>
                <a:pt x="1892675" y="3284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3DD6E4-9204-4C8B-9B98-3AF96BA7B836}">
      <dsp:nvSpPr>
        <dsp:cNvPr id="0" name=""/>
        <dsp:cNvSpPr/>
      </dsp:nvSpPr>
      <dsp:spPr>
        <a:xfrm>
          <a:off x="4033916" y="4117410"/>
          <a:ext cx="234629" cy="719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9529"/>
              </a:lnTo>
              <a:lnTo>
                <a:pt x="234629" y="7195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C644F-D9D1-4D7E-9602-68942B05648D}">
      <dsp:nvSpPr>
        <dsp:cNvPr id="0" name=""/>
        <dsp:cNvSpPr/>
      </dsp:nvSpPr>
      <dsp:spPr>
        <a:xfrm>
          <a:off x="4613873" y="3006832"/>
          <a:ext cx="91440" cy="328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4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3EEA4-19E8-43F4-9236-FE2A031D7E77}">
      <dsp:nvSpPr>
        <dsp:cNvPr id="0" name=""/>
        <dsp:cNvSpPr/>
      </dsp:nvSpPr>
      <dsp:spPr>
        <a:xfrm>
          <a:off x="4613873" y="1896254"/>
          <a:ext cx="91440" cy="328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4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FFB68-16CD-4C6B-AFF4-043D3ACB1C50}">
      <dsp:nvSpPr>
        <dsp:cNvPr id="0" name=""/>
        <dsp:cNvSpPr/>
      </dsp:nvSpPr>
      <dsp:spPr>
        <a:xfrm>
          <a:off x="2766918" y="1896254"/>
          <a:ext cx="1892675" cy="328480"/>
        </a:xfrm>
        <a:custGeom>
          <a:avLst/>
          <a:gdLst/>
          <a:ahLst/>
          <a:cxnLst/>
          <a:rect l="0" t="0" r="0" b="0"/>
          <a:pathLst>
            <a:path>
              <a:moveTo>
                <a:pt x="1892675" y="0"/>
              </a:moveTo>
              <a:lnTo>
                <a:pt x="1892675" y="164240"/>
              </a:lnTo>
              <a:lnTo>
                <a:pt x="0" y="164240"/>
              </a:lnTo>
              <a:lnTo>
                <a:pt x="0" y="3284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204E9E-7B11-4707-B379-31D409F8325E}">
      <dsp:nvSpPr>
        <dsp:cNvPr id="0" name=""/>
        <dsp:cNvSpPr/>
      </dsp:nvSpPr>
      <dsp:spPr>
        <a:xfrm>
          <a:off x="4613873" y="785676"/>
          <a:ext cx="91440" cy="328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63E12-4A12-4E1A-86CB-CC17C1D60CE4}">
      <dsp:nvSpPr>
        <dsp:cNvPr id="0" name=""/>
        <dsp:cNvSpPr/>
      </dsp:nvSpPr>
      <dsp:spPr>
        <a:xfrm>
          <a:off x="3877496" y="3578"/>
          <a:ext cx="1564194" cy="782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Attempted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(24,918)</a:t>
          </a:r>
        </a:p>
      </dsp:txBody>
      <dsp:txXfrm>
        <a:off x="3877496" y="3578"/>
        <a:ext cx="1564194" cy="782097"/>
      </dsp:txXfrm>
    </dsp:sp>
    <dsp:sp modelId="{B687BECF-D875-452C-AC27-B8548CAC4CA6}">
      <dsp:nvSpPr>
        <dsp:cNvPr id="0" name=""/>
        <dsp:cNvSpPr/>
      </dsp:nvSpPr>
      <dsp:spPr>
        <a:xfrm>
          <a:off x="3877496" y="1114157"/>
          <a:ext cx="1564194" cy="782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Responded  (20,214) (81%)</a:t>
          </a:r>
        </a:p>
      </dsp:txBody>
      <dsp:txXfrm>
        <a:off x="3877496" y="1114157"/>
        <a:ext cx="1564194" cy="782097"/>
      </dsp:txXfrm>
    </dsp:sp>
    <dsp:sp modelId="{4DF80C0E-8C1B-4AFF-867D-5FF28B869D66}">
      <dsp:nvSpPr>
        <dsp:cNvPr id="0" name=""/>
        <dsp:cNvSpPr/>
      </dsp:nvSpPr>
      <dsp:spPr>
        <a:xfrm>
          <a:off x="1984820" y="2224735"/>
          <a:ext cx="1564194" cy="78209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Died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(1,144) (6%)</a:t>
          </a:r>
        </a:p>
      </dsp:txBody>
      <dsp:txXfrm>
        <a:off x="1984820" y="2224735"/>
        <a:ext cx="1564194" cy="782097"/>
      </dsp:txXfrm>
    </dsp:sp>
    <dsp:sp modelId="{84438DD4-1D97-46D9-89F0-25DE08232D9B}">
      <dsp:nvSpPr>
        <dsp:cNvPr id="0" name=""/>
        <dsp:cNvSpPr/>
      </dsp:nvSpPr>
      <dsp:spPr>
        <a:xfrm>
          <a:off x="3877496" y="2224735"/>
          <a:ext cx="1564194" cy="782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Presumptive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(1,281) (6%)</a:t>
          </a:r>
        </a:p>
      </dsp:txBody>
      <dsp:txXfrm>
        <a:off x="3877496" y="2224735"/>
        <a:ext cx="1564194" cy="782097"/>
      </dsp:txXfrm>
    </dsp:sp>
    <dsp:sp modelId="{17BAE513-B606-4E53-B00E-E11F9363CE06}">
      <dsp:nvSpPr>
        <dsp:cNvPr id="0" name=""/>
        <dsp:cNvSpPr/>
      </dsp:nvSpPr>
      <dsp:spPr>
        <a:xfrm>
          <a:off x="3877496" y="3335313"/>
          <a:ext cx="1564194" cy="7820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Evaluated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 (1,069) (83%)</a:t>
          </a:r>
        </a:p>
      </dsp:txBody>
      <dsp:txXfrm>
        <a:off x="3877496" y="3335313"/>
        <a:ext cx="1564194" cy="782097"/>
      </dsp:txXfrm>
    </dsp:sp>
    <dsp:sp modelId="{C32A48D8-9486-42AF-A017-CE983BEB055C}">
      <dsp:nvSpPr>
        <dsp:cNvPr id="0" name=""/>
        <dsp:cNvSpPr/>
      </dsp:nvSpPr>
      <dsp:spPr>
        <a:xfrm>
          <a:off x="4268545" y="4445891"/>
          <a:ext cx="1761533" cy="78209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Recurrent Identified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(173) (16%)</a:t>
          </a:r>
        </a:p>
      </dsp:txBody>
      <dsp:txXfrm>
        <a:off x="4268545" y="4445891"/>
        <a:ext cx="1761533" cy="782097"/>
      </dsp:txXfrm>
    </dsp:sp>
    <dsp:sp modelId="{B450FBB4-4903-42A1-8971-4F48D0DA9BB0}">
      <dsp:nvSpPr>
        <dsp:cNvPr id="0" name=""/>
        <dsp:cNvSpPr/>
      </dsp:nvSpPr>
      <dsp:spPr>
        <a:xfrm>
          <a:off x="5770172" y="2224735"/>
          <a:ext cx="1564194" cy="782097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Already recurrent (1,067) (5%)</a:t>
          </a:r>
        </a:p>
      </dsp:txBody>
      <dsp:txXfrm>
        <a:off x="5770172" y="2224735"/>
        <a:ext cx="1564194" cy="782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8B511-E2B1-46FF-B762-668233D48B1F}">
      <dsp:nvSpPr>
        <dsp:cNvPr id="0" name=""/>
        <dsp:cNvSpPr/>
      </dsp:nvSpPr>
      <dsp:spPr>
        <a:xfrm>
          <a:off x="2836840" y="1595941"/>
          <a:ext cx="1860101" cy="27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972"/>
              </a:lnTo>
              <a:lnTo>
                <a:pt x="1860101" y="186972"/>
              </a:lnTo>
              <a:lnTo>
                <a:pt x="1860101" y="2743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0C1E0-7743-433D-A87F-AEDAA651C073}">
      <dsp:nvSpPr>
        <dsp:cNvPr id="0" name=""/>
        <dsp:cNvSpPr/>
      </dsp:nvSpPr>
      <dsp:spPr>
        <a:xfrm>
          <a:off x="2839510" y="3342766"/>
          <a:ext cx="91440" cy="274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3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B7F06-920D-4A5D-8D0C-8C419A571242}">
      <dsp:nvSpPr>
        <dsp:cNvPr id="0" name=""/>
        <dsp:cNvSpPr/>
      </dsp:nvSpPr>
      <dsp:spPr>
        <a:xfrm>
          <a:off x="2839510" y="2469354"/>
          <a:ext cx="91440" cy="274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3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582DD8-8D82-47A5-A1ED-5B46AADDE865}">
      <dsp:nvSpPr>
        <dsp:cNvPr id="0" name=""/>
        <dsp:cNvSpPr/>
      </dsp:nvSpPr>
      <dsp:spPr>
        <a:xfrm>
          <a:off x="2791120" y="1595941"/>
          <a:ext cx="91440" cy="274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972"/>
              </a:lnTo>
              <a:lnTo>
                <a:pt x="94110" y="186972"/>
              </a:lnTo>
              <a:lnTo>
                <a:pt x="94110" y="2743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FFFC4-E5E4-47CE-925F-CD34DB4AC33D}">
      <dsp:nvSpPr>
        <dsp:cNvPr id="0" name=""/>
        <dsp:cNvSpPr/>
      </dsp:nvSpPr>
      <dsp:spPr>
        <a:xfrm>
          <a:off x="1025129" y="1595941"/>
          <a:ext cx="1811710" cy="274366"/>
        </a:xfrm>
        <a:custGeom>
          <a:avLst/>
          <a:gdLst/>
          <a:ahLst/>
          <a:cxnLst/>
          <a:rect l="0" t="0" r="0" b="0"/>
          <a:pathLst>
            <a:path>
              <a:moveTo>
                <a:pt x="1811710" y="0"/>
              </a:moveTo>
              <a:lnTo>
                <a:pt x="1811710" y="186972"/>
              </a:lnTo>
              <a:lnTo>
                <a:pt x="0" y="186972"/>
              </a:lnTo>
              <a:lnTo>
                <a:pt x="0" y="27436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6A98CB-4605-4DE4-A572-A6BB995C4362}">
      <dsp:nvSpPr>
        <dsp:cNvPr id="0" name=""/>
        <dsp:cNvSpPr/>
      </dsp:nvSpPr>
      <dsp:spPr>
        <a:xfrm>
          <a:off x="2791120" y="722529"/>
          <a:ext cx="91440" cy="274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43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123EE-5F9B-471C-B229-97B1AC12BD7D}">
      <dsp:nvSpPr>
        <dsp:cNvPr id="0" name=""/>
        <dsp:cNvSpPr/>
      </dsp:nvSpPr>
      <dsp:spPr>
        <a:xfrm>
          <a:off x="1904559" y="2242"/>
          <a:ext cx="1864561" cy="72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C33C6-D9AB-4BA5-A980-EE98FA5A1342}">
      <dsp:nvSpPr>
        <dsp:cNvPr id="0" name=""/>
        <dsp:cNvSpPr/>
      </dsp:nvSpPr>
      <dsp:spPr>
        <a:xfrm>
          <a:off x="2009379" y="101821"/>
          <a:ext cx="1864561" cy="7202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Eligible Patients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kern="1200" dirty="0"/>
            <a:t>2373</a:t>
          </a:r>
        </a:p>
      </dsp:txBody>
      <dsp:txXfrm>
        <a:off x="2030475" y="122917"/>
        <a:ext cx="1822369" cy="678094"/>
      </dsp:txXfrm>
    </dsp:sp>
    <dsp:sp modelId="{70AD9659-2C46-4841-9E0F-D1FB0811C114}">
      <dsp:nvSpPr>
        <dsp:cNvPr id="0" name=""/>
        <dsp:cNvSpPr/>
      </dsp:nvSpPr>
      <dsp:spPr>
        <a:xfrm>
          <a:off x="1889078" y="996895"/>
          <a:ext cx="1895523" cy="599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5C69F-4662-4E32-8BDD-83D1DD957297}">
      <dsp:nvSpPr>
        <dsp:cNvPr id="0" name=""/>
        <dsp:cNvSpPr/>
      </dsp:nvSpPr>
      <dsp:spPr>
        <a:xfrm>
          <a:off x="1993898" y="1096474"/>
          <a:ext cx="1895523" cy="599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1487 (63%)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Responded</a:t>
          </a:r>
        </a:p>
      </dsp:txBody>
      <dsp:txXfrm>
        <a:off x="2011443" y="1114019"/>
        <a:ext cx="1860433" cy="563956"/>
      </dsp:txXfrm>
    </dsp:sp>
    <dsp:sp modelId="{F5107897-A01C-480E-A9C5-7E40D679EFDE}">
      <dsp:nvSpPr>
        <dsp:cNvPr id="0" name=""/>
        <dsp:cNvSpPr/>
      </dsp:nvSpPr>
      <dsp:spPr>
        <a:xfrm>
          <a:off x="118418" y="1870307"/>
          <a:ext cx="1813420" cy="599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BE216-BCA5-4D65-B6E3-C3505A396F0B}">
      <dsp:nvSpPr>
        <dsp:cNvPr id="0" name=""/>
        <dsp:cNvSpPr/>
      </dsp:nvSpPr>
      <dsp:spPr>
        <a:xfrm>
          <a:off x="223238" y="1969886"/>
          <a:ext cx="1813420" cy="59904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Died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62 (4%)</a:t>
          </a:r>
        </a:p>
      </dsp:txBody>
      <dsp:txXfrm>
        <a:off x="240783" y="1987431"/>
        <a:ext cx="1778330" cy="563956"/>
      </dsp:txXfrm>
    </dsp:sp>
    <dsp:sp modelId="{3FE18236-B935-4227-BED6-C7C186D58E56}">
      <dsp:nvSpPr>
        <dsp:cNvPr id="0" name=""/>
        <dsp:cNvSpPr/>
      </dsp:nvSpPr>
      <dsp:spPr>
        <a:xfrm>
          <a:off x="2141479" y="1870307"/>
          <a:ext cx="1487502" cy="599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54810-80EC-4CF3-8E29-F7FB0B5A71F0}">
      <dsp:nvSpPr>
        <dsp:cNvPr id="0" name=""/>
        <dsp:cNvSpPr/>
      </dsp:nvSpPr>
      <dsp:spPr>
        <a:xfrm>
          <a:off x="2246299" y="1969886"/>
          <a:ext cx="1487502" cy="599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122 (8%) Presumptive</a:t>
          </a:r>
        </a:p>
      </dsp:txBody>
      <dsp:txXfrm>
        <a:off x="2263844" y="1987431"/>
        <a:ext cx="1452412" cy="563956"/>
      </dsp:txXfrm>
    </dsp:sp>
    <dsp:sp modelId="{B5165321-1F15-4FF6-A0F5-D63BE1912132}">
      <dsp:nvSpPr>
        <dsp:cNvPr id="0" name=""/>
        <dsp:cNvSpPr/>
      </dsp:nvSpPr>
      <dsp:spPr>
        <a:xfrm>
          <a:off x="2136191" y="2743720"/>
          <a:ext cx="1498077" cy="599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A6C0A-C418-45EC-A3BC-17E834F2A75A}">
      <dsp:nvSpPr>
        <dsp:cNvPr id="0" name=""/>
        <dsp:cNvSpPr/>
      </dsp:nvSpPr>
      <dsp:spPr>
        <a:xfrm>
          <a:off x="2241011" y="2843299"/>
          <a:ext cx="1498077" cy="599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95 (78%)</a:t>
          </a:r>
          <a:br>
            <a:rPr lang="en-US" sz="1050" kern="1200" dirty="0"/>
          </a:br>
          <a:r>
            <a:rPr lang="en-US" sz="1050" kern="1200" dirty="0"/>
            <a:t> Evaluated</a:t>
          </a:r>
        </a:p>
      </dsp:txBody>
      <dsp:txXfrm>
        <a:off x="2258556" y="2860844"/>
        <a:ext cx="1462987" cy="563956"/>
      </dsp:txXfrm>
    </dsp:sp>
    <dsp:sp modelId="{7CFA7614-9A85-4711-9FF2-1C1FFFE87413}">
      <dsp:nvSpPr>
        <dsp:cNvPr id="0" name=""/>
        <dsp:cNvSpPr/>
      </dsp:nvSpPr>
      <dsp:spPr>
        <a:xfrm>
          <a:off x="1667223" y="3617132"/>
          <a:ext cx="2436013" cy="599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EBDD-B55F-4594-80DE-F1ABEB1F02FA}">
      <dsp:nvSpPr>
        <dsp:cNvPr id="0" name=""/>
        <dsp:cNvSpPr/>
      </dsp:nvSpPr>
      <dsp:spPr>
        <a:xfrm>
          <a:off x="1772043" y="3716711"/>
          <a:ext cx="2436013" cy="599046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28 (30%) Recurrent TB identified</a:t>
          </a:r>
        </a:p>
      </dsp:txBody>
      <dsp:txXfrm>
        <a:off x="1789588" y="3734256"/>
        <a:ext cx="2400923" cy="563956"/>
      </dsp:txXfrm>
    </dsp:sp>
    <dsp:sp modelId="{F88772F6-DF41-4FF1-A7C9-204176705C70}">
      <dsp:nvSpPr>
        <dsp:cNvPr id="0" name=""/>
        <dsp:cNvSpPr/>
      </dsp:nvSpPr>
      <dsp:spPr>
        <a:xfrm>
          <a:off x="3838621" y="1870307"/>
          <a:ext cx="1716639" cy="718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9D548-3CBA-47FE-B564-3B0B46706769}">
      <dsp:nvSpPr>
        <dsp:cNvPr id="0" name=""/>
        <dsp:cNvSpPr/>
      </dsp:nvSpPr>
      <dsp:spPr>
        <a:xfrm>
          <a:off x="3943441" y="1969886"/>
          <a:ext cx="1716639" cy="71898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57 (4%)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Recurrent TB in Nikshay </a:t>
          </a:r>
        </a:p>
      </dsp:txBody>
      <dsp:txXfrm>
        <a:off x="3964499" y="1990944"/>
        <a:ext cx="1674523" cy="676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1A518-EB75-4CBF-9C6E-5114310260E1}">
      <dsp:nvSpPr>
        <dsp:cNvPr id="0" name=""/>
        <dsp:cNvSpPr/>
      </dsp:nvSpPr>
      <dsp:spPr>
        <a:xfrm>
          <a:off x="2838391" y="1606263"/>
          <a:ext cx="1762927" cy="266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436"/>
              </a:lnTo>
              <a:lnTo>
                <a:pt x="1762927" y="181436"/>
              </a:lnTo>
              <a:lnTo>
                <a:pt x="1762927" y="2662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0C1E0-7743-433D-A87F-AEDAA651C073}">
      <dsp:nvSpPr>
        <dsp:cNvPr id="0" name=""/>
        <dsp:cNvSpPr/>
      </dsp:nvSpPr>
      <dsp:spPr>
        <a:xfrm>
          <a:off x="2483566" y="3301365"/>
          <a:ext cx="91440" cy="266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2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B7F06-920D-4A5D-8D0C-8C419A571242}">
      <dsp:nvSpPr>
        <dsp:cNvPr id="0" name=""/>
        <dsp:cNvSpPr/>
      </dsp:nvSpPr>
      <dsp:spPr>
        <a:xfrm>
          <a:off x="2483566" y="2453814"/>
          <a:ext cx="91440" cy="266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2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F3DC4-8DC6-4CCB-9D8A-6176F9287031}">
      <dsp:nvSpPr>
        <dsp:cNvPr id="0" name=""/>
        <dsp:cNvSpPr/>
      </dsp:nvSpPr>
      <dsp:spPr>
        <a:xfrm>
          <a:off x="2529286" y="1606263"/>
          <a:ext cx="309105" cy="266242"/>
        </a:xfrm>
        <a:custGeom>
          <a:avLst/>
          <a:gdLst/>
          <a:ahLst/>
          <a:cxnLst/>
          <a:rect l="0" t="0" r="0" b="0"/>
          <a:pathLst>
            <a:path>
              <a:moveTo>
                <a:pt x="309105" y="0"/>
              </a:moveTo>
              <a:lnTo>
                <a:pt x="309105" y="181436"/>
              </a:lnTo>
              <a:lnTo>
                <a:pt x="0" y="181436"/>
              </a:lnTo>
              <a:lnTo>
                <a:pt x="0" y="2662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96338-A66C-46E5-84B5-847D9F2A2790}">
      <dsp:nvSpPr>
        <dsp:cNvPr id="0" name=""/>
        <dsp:cNvSpPr/>
      </dsp:nvSpPr>
      <dsp:spPr>
        <a:xfrm>
          <a:off x="766359" y="1606263"/>
          <a:ext cx="2072032" cy="266242"/>
        </a:xfrm>
        <a:custGeom>
          <a:avLst/>
          <a:gdLst/>
          <a:ahLst/>
          <a:cxnLst/>
          <a:rect l="0" t="0" r="0" b="0"/>
          <a:pathLst>
            <a:path>
              <a:moveTo>
                <a:pt x="2072032" y="0"/>
              </a:moveTo>
              <a:lnTo>
                <a:pt x="2072032" y="181436"/>
              </a:lnTo>
              <a:lnTo>
                <a:pt x="0" y="181436"/>
              </a:lnTo>
              <a:lnTo>
                <a:pt x="0" y="2662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4A317-938B-4FD0-B88D-647889C6E608}">
      <dsp:nvSpPr>
        <dsp:cNvPr id="0" name=""/>
        <dsp:cNvSpPr/>
      </dsp:nvSpPr>
      <dsp:spPr>
        <a:xfrm>
          <a:off x="2792671" y="758712"/>
          <a:ext cx="91440" cy="266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2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D123EE-5F9B-471C-B229-97B1AC12BD7D}">
      <dsp:nvSpPr>
        <dsp:cNvPr id="0" name=""/>
        <dsp:cNvSpPr/>
      </dsp:nvSpPr>
      <dsp:spPr>
        <a:xfrm>
          <a:off x="1933715" y="59753"/>
          <a:ext cx="1809352" cy="69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C33C6-D9AB-4BA5-A980-EE98FA5A1342}">
      <dsp:nvSpPr>
        <dsp:cNvPr id="0" name=""/>
        <dsp:cNvSpPr/>
      </dsp:nvSpPr>
      <dsp:spPr>
        <a:xfrm>
          <a:off x="2035431" y="156383"/>
          <a:ext cx="1809352" cy="6989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Eligible Patients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kern="1200" dirty="0"/>
            <a:t>2227</a:t>
          </a:r>
        </a:p>
      </dsp:txBody>
      <dsp:txXfrm>
        <a:off x="2055903" y="176855"/>
        <a:ext cx="1768408" cy="658015"/>
      </dsp:txXfrm>
    </dsp:sp>
    <dsp:sp modelId="{BA07A709-1C74-4010-B515-A38F41B34202}">
      <dsp:nvSpPr>
        <dsp:cNvPr id="0" name=""/>
        <dsp:cNvSpPr/>
      </dsp:nvSpPr>
      <dsp:spPr>
        <a:xfrm>
          <a:off x="1990491" y="1024955"/>
          <a:ext cx="1695800" cy="581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F99BA-08C5-4DA9-85A1-E485D0576AB3}">
      <dsp:nvSpPr>
        <dsp:cNvPr id="0" name=""/>
        <dsp:cNvSpPr/>
      </dsp:nvSpPr>
      <dsp:spPr>
        <a:xfrm>
          <a:off x="2092207" y="1121585"/>
          <a:ext cx="1695800" cy="581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050" kern="1200" dirty="0"/>
            <a:t>1939</a:t>
          </a:r>
          <a:r>
            <a:rPr lang="en-US" sz="1050" kern="1200" dirty="0"/>
            <a:t> (87%)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Responded</a:t>
          </a:r>
        </a:p>
      </dsp:txBody>
      <dsp:txXfrm>
        <a:off x="2109233" y="1138611"/>
        <a:ext cx="1661748" cy="547256"/>
      </dsp:txXfrm>
    </dsp:sp>
    <dsp:sp modelId="{BCCB05C1-78CE-4737-A259-9C30EEAD626F}">
      <dsp:nvSpPr>
        <dsp:cNvPr id="0" name=""/>
        <dsp:cNvSpPr/>
      </dsp:nvSpPr>
      <dsp:spPr>
        <a:xfrm>
          <a:off x="2762" y="1872506"/>
          <a:ext cx="1527193" cy="581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B2D71-2028-4B4F-9CD2-7646644CB835}">
      <dsp:nvSpPr>
        <dsp:cNvPr id="0" name=""/>
        <dsp:cNvSpPr/>
      </dsp:nvSpPr>
      <dsp:spPr>
        <a:xfrm>
          <a:off x="104478" y="1969136"/>
          <a:ext cx="1527193" cy="58130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Additional Died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52 (3%)</a:t>
          </a:r>
        </a:p>
      </dsp:txBody>
      <dsp:txXfrm>
        <a:off x="121504" y="1986162"/>
        <a:ext cx="1493141" cy="547256"/>
      </dsp:txXfrm>
    </dsp:sp>
    <dsp:sp modelId="{EF56177E-5E24-48B7-86CA-DA9E53C945CA}">
      <dsp:nvSpPr>
        <dsp:cNvPr id="0" name=""/>
        <dsp:cNvSpPr/>
      </dsp:nvSpPr>
      <dsp:spPr>
        <a:xfrm>
          <a:off x="1733388" y="1872506"/>
          <a:ext cx="1591796" cy="581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8D206-DA30-416F-A60B-C60891A23655}">
      <dsp:nvSpPr>
        <dsp:cNvPr id="0" name=""/>
        <dsp:cNvSpPr/>
      </dsp:nvSpPr>
      <dsp:spPr>
        <a:xfrm>
          <a:off x="1835104" y="1969136"/>
          <a:ext cx="1591796" cy="581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107 (6%) Presumptive</a:t>
          </a:r>
        </a:p>
      </dsp:txBody>
      <dsp:txXfrm>
        <a:off x="1852130" y="1986162"/>
        <a:ext cx="1557744" cy="547256"/>
      </dsp:txXfrm>
    </dsp:sp>
    <dsp:sp modelId="{B5165321-1F15-4FF6-A0F5-D63BE1912132}">
      <dsp:nvSpPr>
        <dsp:cNvPr id="0" name=""/>
        <dsp:cNvSpPr/>
      </dsp:nvSpPr>
      <dsp:spPr>
        <a:xfrm>
          <a:off x="1802426" y="2720056"/>
          <a:ext cx="1453719" cy="581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A6C0A-C418-45EC-A3BC-17E834F2A75A}">
      <dsp:nvSpPr>
        <dsp:cNvPr id="0" name=""/>
        <dsp:cNvSpPr/>
      </dsp:nvSpPr>
      <dsp:spPr>
        <a:xfrm>
          <a:off x="1904143" y="2816687"/>
          <a:ext cx="1453719" cy="5813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/>
            <a:t>99 (93%)</a:t>
          </a:r>
          <a:br>
            <a:rPr lang="en-US" sz="1050" kern="1200" dirty="0"/>
          </a:br>
          <a:r>
            <a:rPr lang="en-US" sz="1050" kern="1200" dirty="0"/>
            <a:t> Evaluated</a:t>
          </a:r>
        </a:p>
      </dsp:txBody>
      <dsp:txXfrm>
        <a:off x="1921169" y="2833713"/>
        <a:ext cx="1419667" cy="547256"/>
      </dsp:txXfrm>
    </dsp:sp>
    <dsp:sp modelId="{7CFA7614-9A85-4711-9FF2-1C1FFFE87413}">
      <dsp:nvSpPr>
        <dsp:cNvPr id="0" name=""/>
        <dsp:cNvSpPr/>
      </dsp:nvSpPr>
      <dsp:spPr>
        <a:xfrm>
          <a:off x="1223288" y="3567607"/>
          <a:ext cx="2611997" cy="581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EBDD-B55F-4594-80DE-F1ABEB1F02FA}">
      <dsp:nvSpPr>
        <dsp:cNvPr id="0" name=""/>
        <dsp:cNvSpPr/>
      </dsp:nvSpPr>
      <dsp:spPr>
        <a:xfrm>
          <a:off x="1325004" y="3664238"/>
          <a:ext cx="2611997" cy="58130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5 (5%) Recurrent TB identified</a:t>
          </a:r>
        </a:p>
      </dsp:txBody>
      <dsp:txXfrm>
        <a:off x="1342030" y="3681264"/>
        <a:ext cx="2577945" cy="547256"/>
      </dsp:txXfrm>
    </dsp:sp>
    <dsp:sp modelId="{7112C001-1F74-4A4A-B7A7-0FF03958FAE7}">
      <dsp:nvSpPr>
        <dsp:cNvPr id="0" name=""/>
        <dsp:cNvSpPr/>
      </dsp:nvSpPr>
      <dsp:spPr>
        <a:xfrm>
          <a:off x="3528617" y="1872506"/>
          <a:ext cx="2145403" cy="581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C8467-A205-4058-8FD3-D2D20941CBF1}">
      <dsp:nvSpPr>
        <dsp:cNvPr id="0" name=""/>
        <dsp:cNvSpPr/>
      </dsp:nvSpPr>
      <dsp:spPr>
        <a:xfrm>
          <a:off x="3630333" y="1969136"/>
          <a:ext cx="2145403" cy="58130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61 (3%)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/>
            <a:t>Additional </a:t>
          </a:r>
          <a:r>
            <a:rPr lang="en-US" sz="1400" b="1" kern="1200" dirty="0"/>
            <a:t>Recurrence</a:t>
          </a:r>
        </a:p>
      </dsp:txBody>
      <dsp:txXfrm>
        <a:off x="3647359" y="1986162"/>
        <a:ext cx="2111351" cy="547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C181-646F-4483-91A1-0BC4C6B09918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08748-1E91-4136-BAFB-DB67775AC29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62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46D4F-A251-4430-BB0C-9CC02E1E2D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67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to 6 is actually</a:t>
            </a:r>
            <a:r>
              <a:rPr lang="en-US" baseline="0" dirty="0"/>
              <a:t> 4 to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B686-6DB6-4287-A9EE-F00D71AC3E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4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B686-6DB6-4287-A9EE-F00D71AC3E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2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C34335-0E1D-42C4-9247-AEE84F146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DF7CF91-54DD-4FCA-9A49-3E12F39F4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C64122-1901-48C0-AF01-A2559C9C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8C741A-360E-41C8-A6A1-4BF6C779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1C6AAA-6E5F-49F0-A6A0-4111F2A5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41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DAB710-0F99-452A-95D8-0548982D9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7E60A3-7480-40C0-848C-3E5774E94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07209A-61C1-445F-B168-4963C88D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94C606-ACD7-430B-95F2-D82373AB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9C9792-F6E8-42ED-8CFC-DC71895B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069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2A617EA-2038-41E1-9286-184C65C80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776843-B47E-4FAD-9F96-4787A2E56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29BBA2-B236-49B9-83D6-4A141745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8B55DF-5581-4D33-BA15-ECB841BE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DD4A05-D3B6-4F5E-853C-1E563830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219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FC599E-FB2E-4FBD-8BC8-F2E307EC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9218C6-3527-4644-9613-FA1AD0F28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94C3AD-0987-4B0B-819E-494996E3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CB08F4-E740-4B2C-B0DC-076AA0196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F3E364-1C1E-4798-AAC9-68F721F3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034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5FAAFD-CEAC-46D9-BE2D-6D35BB35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6551BE-380E-4C55-9CC4-E15ED2A3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A7F8F9-6CAF-4C56-B073-70A9D14F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3983B8-A9F9-4118-864F-EDBE914A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562D3-A706-4465-AFB0-5FEB55FE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60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5C1981-36A3-4D5E-8FC5-1B413395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03FA7F-7611-497F-8E1A-089FBCF6F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F0EDC14-F8DD-495B-BE08-D03AD684A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CEA09F-8C53-4D96-B917-820D443F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D504AB-6BD2-4F2D-9FB4-68A0DA20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580B076-C37A-48F9-9134-FFAAC9F7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8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3CF5B2-DF59-49F5-8254-B3F51DAD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B81A5A-8AC9-4ED3-95D4-F40E0529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98A678B-94B4-4C67-8F89-30759B470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C40689C-0C27-4AD2-9A1E-778A14CA9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2BBD03-C4F3-4B5A-A2F5-BE34B18CCE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804A34D-BB89-4BE2-9A80-C73EF64AF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26AA9D2-52EC-4DC2-B565-FDDEB21B8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C289E3-8555-4216-905A-C7F2332F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821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CDAB2-95B5-4AD2-92D9-6F04F389D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7C715C5-DEDD-49DC-876D-FD65614E0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A7B791-67F5-420F-A44F-E5D61B95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C445C0-A507-47DE-AEDC-F7AACF82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90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BC8D613-556F-4C4F-A99C-0B30D4A7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6E5E52-7A7A-43A8-BC46-7C431EB8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C16281-1056-4DA3-A8DC-6200EED2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11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D27FD1-00E1-4F51-8EFB-62744C5C7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981BF1-6513-4102-99E1-112517EA6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A6FB265-E144-4681-951D-5F566CF1D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B4565C2-2645-4178-896A-B766C7E6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B51069-31E8-45AA-A6CD-91534419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A1435B-9971-462D-8E60-7FCC58FF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698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CC3ED9-E428-4B39-8A9F-FD8D4126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9914FE-E043-4A4E-8492-09B021096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FF5F06A-67A8-4CD8-9DD3-86DDF7042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1FBB35-8B6E-40E0-B153-C75CA23D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63F2129-99D3-44AC-8B80-2645E9BC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8F3576-7CAA-4540-9154-14FF68BA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9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5E2B613-FE10-41D6-B90C-D556A5F6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57D25A-E609-4CD6-BDA4-832BB78F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0D2EA1-0256-49E1-8C5F-59EDF3C21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21B83-5D1D-4E03-8322-84E73F4BB9B2}" type="datetimeFigureOut">
              <a:rPr lang="en-IN" smtClean="0"/>
              <a:pPr/>
              <a:t>22-03-2022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7988C9-EE10-408B-9936-20A282CA1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509034-A246-45B0-AFA4-FBAD743EA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234BF-9B64-4270-9190-467DB7B6716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386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3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296" y="5134708"/>
            <a:ext cx="11333408" cy="1375266"/>
          </a:xfrm>
          <a:noFill/>
        </p:spPr>
        <p:txBody>
          <a:bodyPr>
            <a:normAutofit fontScale="90000"/>
          </a:bodyPr>
          <a:lstStyle/>
          <a:p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8" y="64771"/>
            <a:ext cx="1248664" cy="1374285"/>
          </a:xfrm>
          <a:prstGeom prst="rect">
            <a:avLst/>
          </a:prstGeom>
        </p:spPr>
      </p:pic>
      <p:pic>
        <p:nvPicPr>
          <p:cNvPr id="37890" name="Picture 2" descr="C:\Users\L\Desktop\IMG-20210127-WA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60" y="158018"/>
            <a:ext cx="1720795" cy="132600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20FFB3F-F3DE-4894-BF0D-6A337FC529F4}"/>
              </a:ext>
            </a:extLst>
          </p:cNvPr>
          <p:cNvSpPr txBox="1"/>
          <p:nvPr/>
        </p:nvSpPr>
        <p:spPr>
          <a:xfrm>
            <a:off x="335989" y="2563318"/>
            <a:ext cx="11381744" cy="4094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Treatment Follow-up</a:t>
            </a:r>
            <a:endParaRPr lang="en-IN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IN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IN" sz="1400" dirty="0"/>
          </a:p>
          <a:p>
            <a:pPr algn="ctr"/>
            <a:endParaRPr lang="en-IN" sz="1400" dirty="0" smtClean="0"/>
          </a:p>
          <a:p>
            <a:pPr algn="ctr"/>
            <a:endParaRPr lang="en-IN" sz="1400" dirty="0" smtClean="0"/>
          </a:p>
          <a:p>
            <a:pPr algn="ctr"/>
            <a:endParaRPr lang="en-IN" sz="1400" dirty="0" smtClean="0"/>
          </a:p>
          <a:p>
            <a:pPr algn="ctr"/>
            <a:endParaRPr lang="en-IN" sz="1400" dirty="0" smtClean="0"/>
          </a:p>
          <a:p>
            <a:pPr algn="ctr"/>
            <a:endParaRPr lang="en-IN" sz="1600" dirty="0"/>
          </a:p>
          <a:p>
            <a:pPr algn="ctr"/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R. R. </a:t>
            </a:r>
            <a:r>
              <a:rPr lang="en-IN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Vaidya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</a:t>
            </a:r>
            <a:r>
              <a:rPr lang="e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(TB)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State TB Officer</a:t>
            </a:r>
          </a:p>
          <a:p>
            <a:pPr algn="ctr"/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Health and Family Welfare</a:t>
            </a:r>
          </a:p>
          <a:p>
            <a:pPr algn="ctr"/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of Gujarat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r="9705"/>
          <a:stretch>
            <a:fillRect/>
          </a:stretch>
        </p:blipFill>
        <p:spPr bwMode="auto">
          <a:xfrm>
            <a:off x="9669545" y="158018"/>
            <a:ext cx="1667196" cy="135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B27EBF1-870F-4A90-8F4E-359050579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7264" y="3626708"/>
            <a:ext cx="2946250" cy="21026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79096" y="1618936"/>
            <a:ext cx="966865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TB Elimination </a:t>
            </a:r>
            <a:r>
              <a:rPr lang="en-US" sz="4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3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98" y="141151"/>
            <a:ext cx="9144000" cy="879493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Overall findings</a:t>
            </a:r>
            <a:endParaRPr 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47" r="9705"/>
          <a:stretch>
            <a:fillRect/>
          </a:stretch>
        </p:blipFill>
        <p:spPr bwMode="auto">
          <a:xfrm>
            <a:off x="10893132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12644"/>
            <a:ext cx="1007160" cy="10080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1997B823-81EA-43F9-A6FE-2F7A9B18F4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0471"/>
              </p:ext>
            </p:extLst>
          </p:nvPr>
        </p:nvGraphicFramePr>
        <p:xfrm>
          <a:off x="2013376" y="1244183"/>
          <a:ext cx="9319188" cy="5231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649D6F-8BBA-4320-A64A-1FF74B058CBF}"/>
              </a:ext>
            </a:extLst>
          </p:cNvPr>
          <p:cNvSpPr txBox="1"/>
          <p:nvPr/>
        </p:nvSpPr>
        <p:spPr>
          <a:xfrm>
            <a:off x="7956334" y="2098020"/>
            <a:ext cx="3571102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Not </a:t>
            </a:r>
            <a:r>
              <a:rPr lang="en-US" sz="1400" b="1" dirty="0" err="1" smtClean="0">
                <a:solidFill>
                  <a:prstClr val="black"/>
                </a:solidFill>
              </a:rPr>
              <a:t>respondes</a:t>
            </a:r>
            <a:r>
              <a:rPr lang="en-US" sz="1400" b="1" dirty="0" smtClean="0">
                <a:solidFill>
                  <a:prstClr val="black"/>
                </a:solidFill>
              </a:rPr>
              <a:t> – 4,704 (19%)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Reasons </a:t>
            </a:r>
            <a:r>
              <a:rPr lang="en-US" sz="1400" b="1" dirty="0">
                <a:solidFill>
                  <a:prstClr val="black"/>
                </a:solidFill>
              </a:rPr>
              <a:t>for no </a:t>
            </a:r>
            <a:r>
              <a:rPr lang="en-US" sz="1400" b="1" dirty="0" smtClean="0">
                <a:solidFill>
                  <a:prstClr val="black"/>
                </a:solidFill>
              </a:rPr>
              <a:t>response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Untraceable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Migrated/Out of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Refused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AB386D5B-15E1-46B8-8E0D-8588EB5E94E0}"/>
              </a:ext>
            </a:extLst>
          </p:cNvPr>
          <p:cNvCxnSpPr/>
          <p:nvPr/>
        </p:nvCxnSpPr>
        <p:spPr>
          <a:xfrm>
            <a:off x="2959475" y="3923678"/>
            <a:ext cx="1072879" cy="37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23844FE-6877-4080-9A5A-AB570E2ACED5}"/>
              </a:ext>
            </a:extLst>
          </p:cNvPr>
          <p:cNvSpPr txBox="1"/>
          <p:nvPr/>
        </p:nvSpPr>
        <p:spPr>
          <a:xfrm>
            <a:off x="211122" y="3664857"/>
            <a:ext cx="275693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Verbal autopsy to identify cause of death (related to TB or not)</a:t>
            </a:r>
            <a:endParaRPr lang="en-US" sz="1400" i="1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B386D5B-15E1-46B8-8E0D-8588EB5E94E0}"/>
              </a:ext>
            </a:extLst>
          </p:cNvPr>
          <p:cNvCxnSpPr/>
          <p:nvPr/>
        </p:nvCxnSpPr>
        <p:spPr>
          <a:xfrm flipV="1">
            <a:off x="4182256" y="5096654"/>
            <a:ext cx="1692879" cy="2998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23844FE-6877-4080-9A5A-AB570E2ACED5}"/>
              </a:ext>
            </a:extLst>
          </p:cNvPr>
          <p:cNvSpPr txBox="1"/>
          <p:nvPr/>
        </p:nvSpPr>
        <p:spPr>
          <a:xfrm>
            <a:off x="1316948" y="4692385"/>
            <a:ext cx="2943225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Major reason: symptoms improved (e.g. common cold)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Other reasons: Limited mobility due to COVID pandemic</a:t>
            </a:r>
            <a:endParaRPr lang="en-US" sz="1400" i="1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B386D5B-15E1-46B8-8E0D-8588EB5E94E0}"/>
              </a:ext>
            </a:extLst>
          </p:cNvPr>
          <p:cNvCxnSpPr/>
          <p:nvPr/>
        </p:nvCxnSpPr>
        <p:spPr>
          <a:xfrm>
            <a:off x="7489003" y="2801914"/>
            <a:ext cx="440794" cy="162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="" xmlns:a16="http://schemas.microsoft.com/office/drawing/2014/main" id="{BBAD1FE9-DAB6-43FA-B078-453F7DAC7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36369"/>
              </p:ext>
            </p:extLst>
          </p:nvPr>
        </p:nvGraphicFramePr>
        <p:xfrm>
          <a:off x="617573" y="2253412"/>
          <a:ext cx="3774545" cy="3574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178">
                  <a:extLst>
                    <a:ext uri="{9D8B030D-6E8A-4147-A177-3AD203B41FA5}">
                      <a16:colId xmlns="" xmlns:a16="http://schemas.microsoft.com/office/drawing/2014/main" val="1148871012"/>
                    </a:ext>
                  </a:extLst>
                </a:gridCol>
                <a:gridCol w="1169233">
                  <a:extLst>
                    <a:ext uri="{9D8B030D-6E8A-4147-A177-3AD203B41FA5}">
                      <a16:colId xmlns="" xmlns:a16="http://schemas.microsoft.com/office/drawing/2014/main" val="4278186463"/>
                    </a:ext>
                  </a:extLst>
                </a:gridCol>
                <a:gridCol w="1319134">
                  <a:extLst>
                    <a:ext uri="{9D8B030D-6E8A-4147-A177-3AD203B41FA5}">
                      <a16:colId xmlns="" xmlns:a16="http://schemas.microsoft.com/office/drawing/2014/main" val="580426229"/>
                    </a:ext>
                  </a:extLst>
                </a:gridCol>
              </a:tblGrid>
              <a:tr h="804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PTFU interval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treatment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fatality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0219213"/>
                  </a:ext>
                </a:extLst>
              </a:tr>
              <a:tr h="69254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month (N=7,109)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03767400"/>
                  </a:ext>
                </a:extLst>
              </a:tr>
              <a:tr h="69254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month (N=5,862)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5.4%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836836712"/>
                  </a:ext>
                </a:extLst>
              </a:tr>
              <a:tr h="69254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month (N=4,167)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5.6%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6.6%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3758720041"/>
                  </a:ext>
                </a:extLst>
              </a:tr>
              <a:tr h="69254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month (N=3,076)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8.5% 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="" xmlns:a16="http://schemas.microsoft.com/office/drawing/2014/main" val="2790065208"/>
                  </a:ext>
                </a:extLst>
              </a:tr>
            </a:tbl>
          </a:graphicData>
        </a:graphic>
      </p:graphicFrame>
      <p:graphicFrame>
        <p:nvGraphicFramePr>
          <p:cNvPr id="7" name="Table 12">
            <a:extLst>
              <a:ext uri="{FF2B5EF4-FFF2-40B4-BE49-F238E27FC236}">
                <a16:creationId xmlns="" xmlns:a16="http://schemas.microsoft.com/office/drawing/2014/main" id="{D8E91F31-70D7-4424-ACF6-8554B58EB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52148"/>
              </p:ext>
            </p:extLst>
          </p:nvPr>
        </p:nvGraphicFramePr>
        <p:xfrm>
          <a:off x="4572001" y="2253412"/>
          <a:ext cx="712032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389">
                  <a:extLst>
                    <a:ext uri="{9D8B030D-6E8A-4147-A177-3AD203B41FA5}">
                      <a16:colId xmlns="" xmlns:a16="http://schemas.microsoft.com/office/drawing/2014/main" val="2947534765"/>
                    </a:ext>
                  </a:extLst>
                </a:gridCol>
                <a:gridCol w="1485336">
                  <a:extLst>
                    <a:ext uri="{9D8B030D-6E8A-4147-A177-3AD203B41FA5}">
                      <a16:colId xmlns="" xmlns:a16="http://schemas.microsoft.com/office/drawing/2014/main" val="649083278"/>
                    </a:ext>
                  </a:extLst>
                </a:gridCol>
                <a:gridCol w="1325892">
                  <a:extLst>
                    <a:ext uri="{9D8B030D-6E8A-4147-A177-3AD203B41FA5}">
                      <a16:colId xmlns="" xmlns:a16="http://schemas.microsoft.com/office/drawing/2014/main" val="702394462"/>
                    </a:ext>
                  </a:extLst>
                </a:gridCol>
                <a:gridCol w="13258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5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041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anose="020B0604020202020204" pitchFamily="34" charset="0"/>
                        </a:rPr>
                        <a:t>Post-treatment follow-up </a:t>
                      </a:r>
                    </a:p>
                    <a:p>
                      <a:pPr algn="ctr"/>
                      <a:r>
                        <a:rPr lang="en-US" sz="1600" b="1" dirty="0">
                          <a:latin typeface="+mj-lt"/>
                          <a:cs typeface="Arial" panose="020B0604020202020204" pitchFamily="34" charset="0"/>
                        </a:rPr>
                        <a:t>(months)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j-lt"/>
                          <a:cs typeface="Arial" panose="020B0604020202020204" pitchFamily="34" charset="0"/>
                        </a:rPr>
                        <a:t>% of Total Recurrence identified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  <a:cs typeface="Arial" panose="020B0604020202020204" pitchFamily="34" charset="0"/>
                        </a:rPr>
                        <a:t>% of Total Recurrence</a:t>
                      </a:r>
                      <a:r>
                        <a:rPr lang="en-US" sz="1600" b="1" baseline="0" dirty="0">
                          <a:latin typeface="+mj-lt"/>
                          <a:cs typeface="Arial" panose="020B0604020202020204" pitchFamily="34" charset="0"/>
                        </a:rPr>
                        <a:t> (Cumulative)</a:t>
                      </a:r>
                      <a:endParaRPr lang="en-US" sz="16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death identified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total death (cumulative)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23535144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1-3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 14%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591770698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4-6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24429805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7-9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930978238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10-12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9536103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6371052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16-18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50876296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19-21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0411115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22-24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9169269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&gt;24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421987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419F307-B7B0-4545-B12B-252B34FF91D2}"/>
              </a:ext>
            </a:extLst>
          </p:cNvPr>
          <p:cNvSpPr txBox="1"/>
          <p:nvPr/>
        </p:nvSpPr>
        <p:spPr>
          <a:xfrm>
            <a:off x="4572001" y="6313463"/>
            <a:ext cx="7010400" cy="33855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73% of total recurrence identified within 12 months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572" y="1723869"/>
            <a:ext cx="377454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Recurrence among TB patients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686" y="1741359"/>
            <a:ext cx="700971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Distribution among recurrent TB cases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7598" y="141151"/>
            <a:ext cx="9144000" cy="87949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Recurrence and mortality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47" r="9705"/>
          <a:stretch>
            <a:fillRect/>
          </a:stretch>
        </p:blipFill>
        <p:spPr bwMode="auto">
          <a:xfrm>
            <a:off x="10893132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12644"/>
            <a:ext cx="100716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2C898D2D-361F-4FB1-A85A-5390AEEBA5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844082"/>
              </p:ext>
            </p:extLst>
          </p:nvPr>
        </p:nvGraphicFramePr>
        <p:xfrm>
          <a:off x="380540" y="1446284"/>
          <a:ext cx="5312275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616">
                  <a:extLst>
                    <a:ext uri="{9D8B030D-6E8A-4147-A177-3AD203B41FA5}">
                      <a16:colId xmlns="" xmlns:a16="http://schemas.microsoft.com/office/drawing/2014/main" val="2749132515"/>
                    </a:ext>
                  </a:extLst>
                </a:gridCol>
                <a:gridCol w="156827">
                  <a:extLst>
                    <a:ext uri="{9D8B030D-6E8A-4147-A177-3AD203B41FA5}">
                      <a16:colId xmlns="" xmlns:a16="http://schemas.microsoft.com/office/drawing/2014/main" val="3144787184"/>
                    </a:ext>
                  </a:extLst>
                </a:gridCol>
                <a:gridCol w="11326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4122">
                  <a:extLst>
                    <a:ext uri="{9D8B030D-6E8A-4147-A177-3AD203B41FA5}">
                      <a16:colId xmlns="" xmlns:a16="http://schemas.microsoft.com/office/drawing/2014/main" val="556752805"/>
                    </a:ext>
                  </a:extLst>
                </a:gridCol>
                <a:gridCol w="1282086">
                  <a:extLst>
                    <a:ext uri="{9D8B030D-6E8A-4147-A177-3AD203B41FA5}">
                      <a16:colId xmlns="" xmlns:a16="http://schemas.microsoft.com/office/drawing/2014/main" val="206066397"/>
                    </a:ext>
                  </a:extLst>
                </a:gridCol>
              </a:tblGrid>
              <a:tr h="45883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Recurrence %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4003210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&lt;14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 (24)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 (14)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7304637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15-30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9,380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 (546)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261)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868554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31-45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5,314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(371)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 (343)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8864497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46-60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3,083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(225)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(303)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9542998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1,451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(52)</a:t>
                      </a:r>
                    </a:p>
                  </a:txBody>
                  <a:tcPr marL="6350" marR="6350" marT="635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 (223)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4233421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5312169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7,733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(384)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(276)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5458901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12,465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(834)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(867)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51967"/>
                  </a:ext>
                </a:extLst>
              </a:tr>
              <a:tr h="27600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TG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(0)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(1)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0608051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3975926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15,179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7% (1052)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 (944)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7900954"/>
                  </a:ext>
                </a:extLst>
              </a:tr>
              <a:tr h="2699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4,490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(123)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(171)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7818072"/>
                  </a:ext>
                </a:extLst>
              </a:tr>
              <a:tr h="269903">
                <a:tc gridSpan="5"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9903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(20)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(41)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9903">
                <a:tc gridSpan="2"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Non-Reactive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18,128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 (1112)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 (1009)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FB37331-6273-4DA3-A3A7-34D247F13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342862"/>
              </p:ext>
            </p:extLst>
          </p:nvPr>
        </p:nvGraphicFramePr>
        <p:xfrm>
          <a:off x="5857102" y="3644644"/>
          <a:ext cx="5561014" cy="1252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773">
                  <a:extLst>
                    <a:ext uri="{9D8B030D-6E8A-4147-A177-3AD203B41FA5}">
                      <a16:colId xmlns="" xmlns:a16="http://schemas.microsoft.com/office/drawing/2014/main" val="1927166897"/>
                    </a:ext>
                  </a:extLst>
                </a:gridCol>
                <a:gridCol w="1227137">
                  <a:extLst>
                    <a:ext uri="{9D8B030D-6E8A-4147-A177-3AD203B41FA5}">
                      <a16:colId xmlns="" xmlns:a16="http://schemas.microsoft.com/office/drawing/2014/main" val="3776770316"/>
                    </a:ext>
                  </a:extLst>
                </a:gridCol>
                <a:gridCol w="1407821">
                  <a:extLst>
                    <a:ext uri="{9D8B030D-6E8A-4147-A177-3AD203B41FA5}">
                      <a16:colId xmlns="" xmlns:a16="http://schemas.microsoft.com/office/drawing/2014/main" val="2308347137"/>
                    </a:ext>
                  </a:extLst>
                </a:gridCol>
                <a:gridCol w="1001283">
                  <a:extLst>
                    <a:ext uri="{9D8B030D-6E8A-4147-A177-3AD203B41FA5}">
                      <a16:colId xmlns="" xmlns:a16="http://schemas.microsoft.com/office/drawing/2014/main" val="1385291940"/>
                    </a:ext>
                  </a:extLst>
                </a:gridCol>
              </a:tblGrid>
              <a:tr h="33224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regimen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82048"/>
                  </a:ext>
                </a:extLst>
              </a:tr>
              <a:tr h="31061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15,944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(659)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(780)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2418495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Previously treated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3,704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 (471)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 (339)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3022907"/>
                  </a:ext>
                </a:extLst>
              </a:tr>
              <a:tr h="26402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 (88)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(25)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69961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F964EF03-B5E0-4231-892E-0116EEFFD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12455"/>
              </p:ext>
            </p:extLst>
          </p:nvPr>
        </p:nvGraphicFramePr>
        <p:xfrm>
          <a:off x="5857102" y="4940223"/>
          <a:ext cx="5561014" cy="102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692">
                  <a:extLst>
                    <a:ext uri="{9D8B030D-6E8A-4147-A177-3AD203B41FA5}">
                      <a16:colId xmlns="" xmlns:a16="http://schemas.microsoft.com/office/drawing/2014/main" val="1927166897"/>
                    </a:ext>
                  </a:extLst>
                </a:gridCol>
                <a:gridCol w="1249218">
                  <a:extLst>
                    <a:ext uri="{9D8B030D-6E8A-4147-A177-3AD203B41FA5}">
                      <a16:colId xmlns="" xmlns:a16="http://schemas.microsoft.com/office/drawing/2014/main" val="3776770316"/>
                    </a:ext>
                  </a:extLst>
                </a:gridCol>
                <a:gridCol w="1407821">
                  <a:extLst>
                    <a:ext uri="{9D8B030D-6E8A-4147-A177-3AD203B41FA5}">
                      <a16:colId xmlns="" xmlns:a16="http://schemas.microsoft.com/office/drawing/2014/main" val="2308347137"/>
                    </a:ext>
                  </a:extLst>
                </a:gridCol>
                <a:gridCol w="1001283">
                  <a:extLst>
                    <a:ext uri="{9D8B030D-6E8A-4147-A177-3AD203B41FA5}">
                      <a16:colId xmlns="" xmlns:a16="http://schemas.microsoft.com/office/drawing/2014/main" val="1385291940"/>
                    </a:ext>
                  </a:extLst>
                </a:gridCol>
              </a:tblGrid>
              <a:tr h="3501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Outcome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82048"/>
                  </a:ext>
                </a:extLst>
              </a:tr>
              <a:tr h="33833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7,897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 (733)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606 (8%)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2418495"/>
                  </a:ext>
                </a:extLst>
              </a:tr>
              <a:tr h="33200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12,317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(485)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 (4%)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302290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B1195B7E-32F8-40F5-A0D9-0348E7D39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687696"/>
              </p:ext>
            </p:extLst>
          </p:nvPr>
        </p:nvGraphicFramePr>
        <p:xfrm>
          <a:off x="5857102" y="1422114"/>
          <a:ext cx="5524642" cy="222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184">
                  <a:extLst>
                    <a:ext uri="{9D8B030D-6E8A-4147-A177-3AD203B41FA5}">
                      <a16:colId xmlns="" xmlns:a16="http://schemas.microsoft.com/office/drawing/2014/main" val="1927166897"/>
                    </a:ext>
                  </a:extLst>
                </a:gridCol>
                <a:gridCol w="1219111">
                  <a:extLst>
                    <a:ext uri="{9D8B030D-6E8A-4147-A177-3AD203B41FA5}">
                      <a16:colId xmlns="" xmlns:a16="http://schemas.microsoft.com/office/drawing/2014/main" val="3776770316"/>
                    </a:ext>
                  </a:extLst>
                </a:gridCol>
                <a:gridCol w="1398613">
                  <a:extLst>
                    <a:ext uri="{9D8B030D-6E8A-4147-A177-3AD203B41FA5}">
                      <a16:colId xmlns="" xmlns:a16="http://schemas.microsoft.com/office/drawing/2014/main" val="2308347137"/>
                    </a:ext>
                  </a:extLst>
                </a:gridCol>
                <a:gridCol w="994734">
                  <a:extLst>
                    <a:ext uri="{9D8B030D-6E8A-4147-A177-3AD203B41FA5}">
                      <a16:colId xmlns="" xmlns:a16="http://schemas.microsoft.com/office/drawing/2014/main" val="1385291940"/>
                    </a:ext>
                  </a:extLst>
                </a:gridCol>
              </a:tblGrid>
              <a:tr h="48517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Recurrence % (N)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(N)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682048"/>
                  </a:ext>
                </a:extLst>
              </a:tr>
              <a:tr h="28539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13,878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(992)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(970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2418495"/>
                  </a:ext>
                </a:extLst>
              </a:tr>
              <a:tr h="28539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Extrapulmonary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6,333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(226)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(174)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3022907"/>
                  </a:ext>
                </a:extLst>
              </a:tr>
              <a:tr h="2853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3894880"/>
                  </a:ext>
                </a:extLst>
              </a:tr>
              <a:tr h="28539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9,643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 (289)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 (382)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463511"/>
                  </a:ext>
                </a:extLst>
              </a:tr>
              <a:tr h="48517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Microbiol. Confirmed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10,571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 (929)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 (762)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750094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520473"/>
              </p:ext>
            </p:extLst>
          </p:nvPr>
        </p:nvGraphicFramePr>
        <p:xfrm>
          <a:off x="5857102" y="5854623"/>
          <a:ext cx="5561014" cy="100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92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7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12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429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Diabetic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65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 (78)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 (8%)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42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17843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 (1054)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538 (5%)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467598" y="141151"/>
            <a:ext cx="9144000" cy="87949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</a:rPr>
              <a:t>Details of recurrence and mortality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47" r="9705"/>
          <a:stretch>
            <a:fillRect/>
          </a:stretch>
        </p:blipFill>
        <p:spPr bwMode="auto">
          <a:xfrm>
            <a:off x="10893132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12644"/>
            <a:ext cx="100716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98" y="141151"/>
            <a:ext cx="9144000" cy="879493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Learning / Challenges</a:t>
            </a:r>
            <a:endParaRPr 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47" r="9705"/>
          <a:stretch>
            <a:fillRect/>
          </a:stretch>
        </p:blipFill>
        <p:spPr bwMode="auto">
          <a:xfrm>
            <a:off x="10893132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12644"/>
            <a:ext cx="1007160" cy="100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4545" y="1276191"/>
            <a:ext cx="10972809" cy="486451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200" b="1" dirty="0">
                <a:solidFill>
                  <a:srgbClr val="292934"/>
                </a:solidFill>
                <a:ea typeface="Cambria" panose="02040503050406030204" pitchFamily="18" charset="0"/>
                <a:cs typeface="Arial" panose="020B0604020202020204" pitchFamily="34" charset="0"/>
              </a:rPr>
              <a:t>Migration</a:t>
            </a:r>
            <a:r>
              <a:rPr lang="en-US" sz="2200" dirty="0">
                <a:solidFill>
                  <a:srgbClr val="292934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is two times more in 18 and 24 months group compared to 6 and 12 months group</a:t>
            </a:r>
            <a:endParaRPr lang="en-US" sz="2200" dirty="0">
              <a:solidFill>
                <a:srgbClr val="292934"/>
              </a:solidFill>
              <a:latin typeface="+mj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200" b="1" dirty="0">
                <a:solidFill>
                  <a:srgbClr val="292934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Contact details of patients were</a:t>
            </a:r>
            <a:r>
              <a:rPr lang="en-US" sz="2200" dirty="0">
                <a:solidFill>
                  <a:srgbClr val="292934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 available in physical register but not updated in Nikshay (especially for – pts diagnosed during 2018-19)</a:t>
            </a:r>
          </a:p>
          <a:p>
            <a:pPr marL="266690" lvl="0" indent="-266690" algn="just">
              <a:lnSpc>
                <a:spcPct val="120000"/>
              </a:lnSpc>
              <a:defRPr/>
            </a:pPr>
            <a:r>
              <a:rPr lang="en-US" sz="2200" dirty="0">
                <a:solidFill>
                  <a:srgbClr val="292934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NTEP staff used to create new Nikshay IDs for subsequent episodes (instead of new episode ID)</a:t>
            </a:r>
          </a:p>
          <a:p>
            <a:pPr marL="266690" lvl="0" indent="-26669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Presumptive patients need to be followed actively for timely referral to PHI</a:t>
            </a:r>
          </a:p>
          <a:p>
            <a:pPr marL="266690" lvl="0" indent="-26669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Most common reason for patients not visiting PHI is improvement in symptoms (minor cold/cough). Other reasons include fear of COVID testing/isolation during pandemic</a:t>
            </a:r>
          </a:p>
          <a:p>
            <a:pPr marL="266690" lvl="0" indent="-266690" algn="just">
              <a:lnSpc>
                <a:spcPct val="12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Collect additional mobile numbers and enter in Nikshay (for subsequent cohort month follow-up) is a good practice. </a:t>
            </a:r>
          </a:p>
        </p:txBody>
      </p:sp>
    </p:spTree>
    <p:extLst>
      <p:ext uri="{BB962C8B-B14F-4D97-AF65-F5344CB8AC3E}">
        <p14:creationId xmlns:p14="http://schemas.microsoft.com/office/powerpoint/2010/main" val="1723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8E21D87-0CBB-437B-8D38-20B24DAD9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363708"/>
              </p:ext>
            </p:extLst>
          </p:nvPr>
        </p:nvGraphicFramePr>
        <p:xfrm>
          <a:off x="0" y="2027458"/>
          <a:ext cx="57785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82779F-524B-4915-80A1-397D51B0B33F}"/>
              </a:ext>
            </a:extLst>
          </p:cNvPr>
          <p:cNvSpPr txBox="1"/>
          <p:nvPr/>
        </p:nvSpPr>
        <p:spPr>
          <a:xfrm>
            <a:off x="1543588" y="1342993"/>
            <a:ext cx="3283245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92934"/>
                </a:solidFill>
                <a:ea typeface="Cambria" panose="02040503050406030204" pitchFamily="18" charset="0"/>
              </a:rPr>
              <a:t>6 months post-treatment (2021)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30EDAB-6236-4D1A-9713-66CD2C31249C}"/>
              </a:ext>
            </a:extLst>
          </p:cNvPr>
          <p:cNvSpPr txBox="1"/>
          <p:nvPr/>
        </p:nvSpPr>
        <p:spPr>
          <a:xfrm>
            <a:off x="7096043" y="1352166"/>
            <a:ext cx="3337112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9293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months post-treatment (2022)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F8E21D87-0CBB-437B-8D38-20B24DAD9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144875"/>
              </p:ext>
            </p:extLst>
          </p:nvPr>
        </p:nvGraphicFramePr>
        <p:xfrm>
          <a:off x="5767799" y="1991262"/>
          <a:ext cx="5778500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71100" y="1908316"/>
            <a:ext cx="212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92934"/>
                </a:solidFill>
              </a:rPr>
              <a:t> Excluding Died </a:t>
            </a:r>
            <a:r>
              <a:rPr lang="en-US" sz="1200" b="1" dirty="0" err="1">
                <a:solidFill>
                  <a:srgbClr val="292934"/>
                </a:solidFill>
              </a:rPr>
              <a:t>Pts</a:t>
            </a:r>
            <a:r>
              <a:rPr lang="en-US" sz="1200" b="1" dirty="0">
                <a:solidFill>
                  <a:srgbClr val="292934"/>
                </a:solidFill>
              </a:rPr>
              <a:t>, Diagnosed with TB and Currently on Treatment .</a:t>
            </a:r>
            <a:endParaRPr lang="en-IN" sz="1200" b="1" dirty="0">
              <a:solidFill>
                <a:srgbClr val="29293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2874" y="4786746"/>
            <a:ext cx="190757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92934"/>
                </a:solidFill>
              </a:rPr>
              <a:t>8 refused / Migrated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20756"/>
            <a:ext cx="11887200" cy="4372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Note: The same patient will be followed up at the  interval of 12,18 &amp; 24 months who communicated in 6 months cohort.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EBF6720-8234-497B-90F8-43DA2A1E9C87}"/>
              </a:ext>
            </a:extLst>
          </p:cNvPr>
          <p:cNvCxnSpPr/>
          <p:nvPr/>
        </p:nvCxnSpPr>
        <p:spPr>
          <a:xfrm>
            <a:off x="5628184" y="1930457"/>
            <a:ext cx="0" cy="3851973"/>
          </a:xfrm>
          <a:prstGeom prst="line">
            <a:avLst/>
          </a:prstGeom>
          <a:ln w="158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631541" y="2290176"/>
            <a:ext cx="444500" cy="241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254837" y="4260273"/>
            <a:ext cx="791689" cy="526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287714" y="194872"/>
            <a:ext cx="9280351" cy="85443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US" sz="4000" dirty="0" smtClean="0">
                <a:solidFill>
                  <a:schemeClr val="bg1"/>
                </a:solidFill>
              </a:rPr>
              <a:t>Cohort monitoring for PTFU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5147" r="9705"/>
          <a:stretch>
            <a:fillRect/>
          </a:stretch>
        </p:blipFill>
        <p:spPr bwMode="auto">
          <a:xfrm>
            <a:off x="10518378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0"/>
            <a:ext cx="100716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98" y="141151"/>
            <a:ext cx="9144000" cy="879493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Next steps</a:t>
            </a:r>
            <a:endParaRPr lang="en-US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47" r="9705"/>
          <a:stretch>
            <a:fillRect/>
          </a:stretch>
        </p:blipFill>
        <p:spPr bwMode="auto">
          <a:xfrm>
            <a:off x="10893132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12644"/>
            <a:ext cx="1007160" cy="1008000"/>
          </a:xfrm>
          <a:prstGeom prst="rect">
            <a:avLst/>
          </a:prstGeom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609600" y="1676423"/>
            <a:ext cx="5242560" cy="63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Update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4294967295"/>
          </p:nvPr>
        </p:nvSpPr>
        <p:spPr>
          <a:xfrm>
            <a:off x="609600" y="2438407"/>
            <a:ext cx="5242560" cy="21782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 algn="just"/>
            <a:r>
              <a:rPr lang="en-US" sz="2400" b="1" dirty="0"/>
              <a:t>PTFU features live in Nikshay now</a:t>
            </a:r>
            <a:r>
              <a:rPr lang="en-US" sz="2400" dirty="0"/>
              <a:t>.</a:t>
            </a:r>
          </a:p>
          <a:p>
            <a:pPr marL="285750" indent="-285750" algn="just"/>
            <a:r>
              <a:rPr lang="en-US" sz="2400" dirty="0"/>
              <a:t>Piloting PTFU by Nikshay </a:t>
            </a:r>
            <a:r>
              <a:rPr lang="en-US" sz="2400" dirty="0" err="1"/>
              <a:t>Sampark</a:t>
            </a:r>
            <a:r>
              <a:rPr lang="en-US" sz="2400" dirty="0"/>
              <a:t> team-CTD in district Junagarh &amp; Vadodara – response is encouraging 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339840" y="1676423"/>
            <a:ext cx="5242560" cy="63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 forward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339840" y="2438407"/>
            <a:ext cx="5242560" cy="19687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Roll out in entire state (11 districts have already started)</a:t>
            </a:r>
          </a:p>
          <a:p>
            <a:pPr marL="285750" indent="-285750" algn="just"/>
            <a:r>
              <a:rPr lang="en-US" sz="2400" dirty="0"/>
              <a:t>Initiation of Death Audit intervention – verbal </a:t>
            </a:r>
            <a:r>
              <a:rPr lang="en-US" sz="2400" dirty="0" smtClean="0"/>
              <a:t>autopsy</a:t>
            </a:r>
          </a:p>
          <a:p>
            <a:pPr marL="285750" indent="-285750" algn="just"/>
            <a:r>
              <a:rPr lang="en-US" sz="2400" dirty="0" smtClean="0"/>
              <a:t>Role of CHO in AB-HWC</a:t>
            </a:r>
            <a:endParaRPr lang="en-US" sz="2400" dirty="0"/>
          </a:p>
          <a:p>
            <a:pPr algn="just"/>
            <a:endParaRPr lang="en-US" sz="2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878174" y="4616652"/>
            <a:ext cx="10435652" cy="6397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4445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Guidance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from CTD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9449" y="5449775"/>
            <a:ext cx="10508105" cy="1175878"/>
          </a:xfrm>
          <a:prstGeom prst="rect">
            <a:avLst/>
          </a:prstGeom>
          <a:noFill/>
          <a:ln w="4445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Arial" pitchFamily="34" charset="0"/>
              <a:buNone/>
              <a:defRPr sz="2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</a:rPr>
              <a:t>Technical guidance</a:t>
            </a:r>
            <a:endParaRPr lang="en-US" sz="2400" b="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Nikshay features on task list and dashboard for effective monitoring </a:t>
            </a:r>
          </a:p>
        </p:txBody>
      </p:sp>
    </p:spTree>
    <p:extLst>
      <p:ext uri="{BB962C8B-B14F-4D97-AF65-F5344CB8AC3E}">
        <p14:creationId xmlns:p14="http://schemas.microsoft.com/office/powerpoint/2010/main" val="1723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="" xmlns:a16="http://schemas.microsoft.com/office/drawing/2014/main" id="{853AF82D-0A73-4CD9-B17F-52E8E41C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47" r="9705"/>
          <a:stretch>
            <a:fillRect/>
          </a:stretch>
        </p:blipFill>
        <p:spPr bwMode="auto">
          <a:xfrm>
            <a:off x="10899423" y="8648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C401C7C1-50D3-47EF-8C1E-9C2433EC9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" y="11334"/>
            <a:ext cx="1007160" cy="1008000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xmlns="" id="{766119B0-F867-4D29-9094-9EA999BF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030" y="2800291"/>
            <a:ext cx="9817383" cy="959151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IN" sz="7200" b="1" i="1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3260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5576239" y="1416639"/>
            <a:ext cx="4919919" cy="1631216"/>
          </a:xfrm>
          <a:prstGeom prst="rect">
            <a:avLst/>
          </a:prstGeom>
          <a:solidFill>
            <a:srgbClr val="EBF7FB"/>
          </a:solidFill>
          <a:ln>
            <a:noFill/>
          </a:ln>
        </p:spPr>
        <p:txBody>
          <a:bodyPr wrap="square">
            <a:spAutoFit/>
          </a:bodyPr>
          <a:lstStyle/>
          <a:p>
            <a:pPr defTabSz="514345">
              <a:defRPr/>
            </a:pPr>
            <a:r>
              <a:rPr lang="en-GB" altLang="en-US" sz="2000" b="1" dirty="0">
                <a:solidFill>
                  <a:srgbClr val="000000"/>
                </a:solidFill>
                <a:latin typeface="Corbel" panose="020B0503020204020204"/>
                <a:cs typeface="Calibri" panose="020F0502020204030204" pitchFamily="34" charset="0"/>
              </a:rPr>
              <a:t>Vision: </a:t>
            </a:r>
          </a:p>
          <a:p>
            <a:pPr defTabSz="514345">
              <a:defRPr/>
            </a:pPr>
            <a:r>
              <a:rPr lang="en-GB" altLang="en-US" sz="2000" b="1" dirty="0">
                <a:solidFill>
                  <a:srgbClr val="FF0000"/>
                </a:solidFill>
                <a:latin typeface="Corbel" panose="020B0503020204020204"/>
                <a:cs typeface="Calibri" panose="020F0502020204030204" pitchFamily="34" charset="0"/>
              </a:rPr>
              <a:t>India free of </a:t>
            </a:r>
            <a:r>
              <a:rPr lang="en-GB" altLang="en-US" sz="2000" b="1" dirty="0" smtClean="0">
                <a:solidFill>
                  <a:srgbClr val="FF0000"/>
                </a:solidFill>
                <a:latin typeface="Corbel" panose="020B0503020204020204"/>
                <a:cs typeface="Calibri" panose="020F0502020204030204" pitchFamily="34" charset="0"/>
              </a:rPr>
              <a:t>TB</a:t>
            </a:r>
          </a:p>
          <a:p>
            <a:pPr defTabSz="514345">
              <a:defRPr/>
            </a:pPr>
            <a:r>
              <a:rPr lang="en-GB" altLang="en-US" sz="2000" b="1" dirty="0" smtClean="0">
                <a:latin typeface="Corbel" panose="020B0503020204020204"/>
                <a:cs typeface="Calibri" panose="020F0502020204030204" pitchFamily="34" charset="0"/>
              </a:rPr>
              <a:t>Goal:</a:t>
            </a:r>
          </a:p>
          <a:p>
            <a:pPr defTabSz="514345">
              <a:defRPr/>
            </a:pPr>
            <a:r>
              <a:rPr lang="en-IN" sz="2000" b="1" dirty="0">
                <a:solidFill>
                  <a:srgbClr val="FF0000"/>
                </a:solidFill>
                <a:latin typeface="Corbel" panose="020B0503020204020204"/>
                <a:cs typeface="Calibri" panose="020F0502020204030204" pitchFamily="34" charset="0"/>
              </a:rPr>
              <a:t>End the TB epidemic in India by 2030</a:t>
            </a:r>
          </a:p>
          <a:p>
            <a:pPr defTabSz="514345">
              <a:defRPr/>
            </a:pPr>
            <a:r>
              <a:rPr lang="en-GB" altLang="en-US" sz="2000" b="1" dirty="0" smtClean="0">
                <a:solidFill>
                  <a:srgbClr val="FF0000"/>
                </a:solidFill>
                <a:latin typeface="Corbel" panose="020B0503020204020204"/>
                <a:cs typeface="Calibri" panose="020F0502020204030204" pitchFamily="34" charset="0"/>
              </a:rPr>
              <a:t> </a:t>
            </a:r>
            <a:endParaRPr lang="en-GB" altLang="en-US" sz="2000" b="1" dirty="0">
              <a:solidFill>
                <a:srgbClr val="FF0000"/>
              </a:solidFill>
              <a:latin typeface="Corbel" panose="020B0503020204020204"/>
              <a:cs typeface="Calibri" panose="020F050202020403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059722" y="2937063"/>
          <a:ext cx="5924373" cy="243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596">
                  <a:extLst>
                    <a:ext uri="{9D8B030D-6E8A-4147-A177-3AD203B41FA5}">
                      <a16:colId xmlns="" xmlns:a16="http://schemas.microsoft.com/office/drawing/2014/main" val="266034129"/>
                    </a:ext>
                  </a:extLst>
                </a:gridCol>
                <a:gridCol w="753477">
                  <a:extLst>
                    <a:ext uri="{9D8B030D-6E8A-4147-A177-3AD203B41FA5}">
                      <a16:colId xmlns="" xmlns:a16="http://schemas.microsoft.com/office/drawing/2014/main" val="498862543"/>
                    </a:ext>
                  </a:extLst>
                </a:gridCol>
                <a:gridCol w="772100">
                  <a:extLst>
                    <a:ext uri="{9D8B030D-6E8A-4147-A177-3AD203B41FA5}">
                      <a16:colId xmlns="" xmlns:a16="http://schemas.microsoft.com/office/drawing/2014/main" val="3028090781"/>
                    </a:ext>
                  </a:extLst>
                </a:gridCol>
                <a:gridCol w="772100">
                  <a:extLst>
                    <a:ext uri="{9D8B030D-6E8A-4147-A177-3AD203B41FA5}">
                      <a16:colId xmlns="" xmlns:a16="http://schemas.microsoft.com/office/drawing/2014/main" val="1611047025"/>
                    </a:ext>
                  </a:extLst>
                </a:gridCol>
                <a:gridCol w="772100">
                  <a:extLst>
                    <a:ext uri="{9D8B030D-6E8A-4147-A177-3AD203B41FA5}">
                      <a16:colId xmlns="" xmlns:a16="http://schemas.microsoft.com/office/drawing/2014/main" val="85867736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mpd="sng">
                      <a:noFill/>
                    </a:lnL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rgbClr val="00AD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AD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7148364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SDG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End TB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4668244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300" b="1" dirty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en-US" sz="23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1147171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IN" sz="1400" i="1" dirty="0">
                          <a:solidFill>
                            <a:srgbClr val="FF0000"/>
                          </a:solidFill>
                        </a:rPr>
                        <a:t>Reduction in number of TB deaths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sz="9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Compared with 2015 (%)</a:t>
                      </a:r>
                      <a:endParaRPr lang="en-US" sz="9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90%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95%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095473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r>
                        <a:rPr lang="en-IN" sz="1400" i="1" dirty="0">
                          <a:solidFill>
                            <a:srgbClr val="FF0000"/>
                          </a:solidFill>
                        </a:rPr>
                        <a:t>Reduction</a:t>
                      </a:r>
                      <a:r>
                        <a:rPr lang="en-IN" sz="1400" i="1" baseline="0" dirty="0">
                          <a:solidFill>
                            <a:srgbClr val="FF0000"/>
                          </a:solidFill>
                        </a:rPr>
                        <a:t> in TB incidence rate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9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Compared with 2015 (%)</a:t>
                      </a:r>
                    </a:p>
                  </a:txBody>
                  <a:tcPr marL="51435" marR="51435" marT="25718" marB="25718"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90%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8740203"/>
                  </a:ext>
                </a:extLst>
              </a:tr>
              <a:tr h="666812">
                <a:tc>
                  <a:txBody>
                    <a:bodyPr/>
                    <a:lstStyle/>
                    <a:p>
                      <a:r>
                        <a:rPr lang="en-IN" sz="1400" i="1" dirty="0">
                          <a:solidFill>
                            <a:srgbClr val="FF0000"/>
                          </a:solidFill>
                        </a:rPr>
                        <a:t>TB-affected families facing catastrophic</a:t>
                      </a:r>
                      <a:r>
                        <a:rPr lang="en-IN" sz="1400" i="1" baseline="0" dirty="0">
                          <a:solidFill>
                            <a:srgbClr val="FF0000"/>
                          </a:solidFill>
                        </a:rPr>
                        <a:t> costs due to TB (%)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sz="9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Compared with 2015 (%)</a:t>
                      </a:r>
                      <a:endParaRPr lang="en-US" sz="9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>
                    <a:lnL w="76200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294627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64190" y="2914060"/>
          <a:ext cx="10295731" cy="3558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885">
                  <a:extLst>
                    <a:ext uri="{9D8B030D-6E8A-4147-A177-3AD203B41FA5}">
                      <a16:colId xmlns="" xmlns:a16="http://schemas.microsoft.com/office/drawing/2014/main" val="266034129"/>
                    </a:ext>
                  </a:extLst>
                </a:gridCol>
                <a:gridCol w="1309437">
                  <a:extLst>
                    <a:ext uri="{9D8B030D-6E8A-4147-A177-3AD203B41FA5}">
                      <a16:colId xmlns="" xmlns:a16="http://schemas.microsoft.com/office/drawing/2014/main" val="498862543"/>
                    </a:ext>
                  </a:extLst>
                </a:gridCol>
                <a:gridCol w="1341803">
                  <a:extLst>
                    <a:ext uri="{9D8B030D-6E8A-4147-A177-3AD203B41FA5}">
                      <a16:colId xmlns="" xmlns:a16="http://schemas.microsoft.com/office/drawing/2014/main" val="3028090781"/>
                    </a:ext>
                  </a:extLst>
                </a:gridCol>
                <a:gridCol w="1341803">
                  <a:extLst>
                    <a:ext uri="{9D8B030D-6E8A-4147-A177-3AD203B41FA5}">
                      <a16:colId xmlns="" xmlns:a16="http://schemas.microsoft.com/office/drawing/2014/main" val="1611047025"/>
                    </a:ext>
                  </a:extLst>
                </a:gridCol>
                <a:gridCol w="1341803">
                  <a:extLst>
                    <a:ext uri="{9D8B030D-6E8A-4147-A177-3AD203B41FA5}">
                      <a16:colId xmlns="" xmlns:a16="http://schemas.microsoft.com/office/drawing/2014/main" val="858677364"/>
                    </a:ext>
                  </a:extLst>
                </a:gridCol>
              </a:tblGrid>
              <a:tr h="3982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TARGETS</a:t>
                      </a:r>
                      <a:endParaRPr 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rgbClr val="00AD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AD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7148364"/>
                  </a:ext>
                </a:extLst>
              </a:tr>
              <a:tr h="44406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INDIA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SDG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End TB</a:t>
                      </a:r>
                      <a:endParaRPr lang="en-US" sz="16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4668244"/>
                  </a:ext>
                </a:extLst>
              </a:tr>
              <a:tr h="604501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300" b="1" dirty="0">
                          <a:solidFill>
                            <a:srgbClr val="00B050"/>
                          </a:solidFill>
                        </a:rPr>
                        <a:t>2025</a:t>
                      </a:r>
                      <a:endParaRPr lang="en-US" sz="2300" b="1" dirty="0">
                        <a:solidFill>
                          <a:srgbClr val="00B050"/>
                        </a:solidFill>
                      </a:endParaRP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3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  <a:endParaRPr lang="en-US" sz="23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1147171"/>
                  </a:ext>
                </a:extLst>
              </a:tr>
              <a:tr h="696178">
                <a:tc>
                  <a:txBody>
                    <a:bodyPr/>
                    <a:lstStyle/>
                    <a:p>
                      <a:r>
                        <a:rPr lang="en-IN" sz="1800" i="1" dirty="0">
                          <a:solidFill>
                            <a:srgbClr val="FF0000"/>
                          </a:solidFill>
                        </a:rPr>
                        <a:t>Reduction in number of TB deaths</a:t>
                      </a:r>
                    </a:p>
                    <a:p>
                      <a:pPr marL="0" algn="l" defTabSz="914400" rtl="0" eaLnBrk="1" latinLnBrk="0" hangingPunct="1"/>
                      <a:r>
                        <a:rPr lang="en-IN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Compared with 2015 (36 deaths per 1 lakh ) </a:t>
                      </a:r>
                      <a:endParaRPr lang="en-U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</a:p>
                    <a:p>
                      <a:pPr algn="ctr"/>
                      <a:r>
                        <a:rPr lang="en-IN" sz="11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(3</a:t>
                      </a:r>
                      <a:r>
                        <a:rPr lang="en-IN" sz="1100" b="0" i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per lakh)</a:t>
                      </a:r>
                      <a:endParaRPr lang="en-US" sz="1600" b="0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90%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95%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7095473"/>
                  </a:ext>
                </a:extLst>
              </a:tr>
              <a:tr h="696178">
                <a:tc>
                  <a:txBody>
                    <a:bodyPr/>
                    <a:lstStyle/>
                    <a:p>
                      <a:r>
                        <a:rPr lang="en-IN" sz="1800" i="1" dirty="0">
                          <a:solidFill>
                            <a:srgbClr val="FF0000"/>
                          </a:solidFill>
                        </a:rPr>
                        <a:t>Reduction</a:t>
                      </a:r>
                      <a:r>
                        <a:rPr lang="en-IN" sz="1800" i="1" baseline="0" dirty="0">
                          <a:solidFill>
                            <a:srgbClr val="FF0000"/>
                          </a:solidFill>
                        </a:rPr>
                        <a:t> in TB incidence rate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Compared with 2015 (217 cases per 1 lakh)</a:t>
                      </a:r>
                    </a:p>
                  </a:txBody>
                  <a:tcPr marL="51435" marR="51435" marT="25718" marB="25718"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  <a:p>
                      <a:pPr algn="ctr"/>
                      <a:r>
                        <a:rPr lang="en-IN" sz="1100" b="0" i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(44</a:t>
                      </a:r>
                      <a:r>
                        <a:rPr lang="en-IN" sz="1100" b="0" i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per lakh)</a:t>
                      </a:r>
                      <a:endParaRPr lang="en-US" sz="11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>
                          <a:solidFill>
                            <a:srgbClr val="FF0000"/>
                          </a:solidFill>
                        </a:rPr>
                        <a:t>90%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8740203"/>
                  </a:ext>
                </a:extLst>
              </a:tr>
              <a:tr h="719098">
                <a:tc>
                  <a:txBody>
                    <a:bodyPr/>
                    <a:lstStyle/>
                    <a:p>
                      <a:r>
                        <a:rPr lang="en-IN" sz="1800" i="1" dirty="0">
                          <a:solidFill>
                            <a:srgbClr val="FF0000"/>
                          </a:solidFill>
                        </a:rPr>
                        <a:t>Reduce catastrophic</a:t>
                      </a:r>
                      <a:r>
                        <a:rPr lang="en-IN" sz="1800" i="1" baseline="0" dirty="0">
                          <a:solidFill>
                            <a:srgbClr val="FF0000"/>
                          </a:solidFill>
                        </a:rPr>
                        <a:t> costs due to TB</a:t>
                      </a:r>
                    </a:p>
                    <a:p>
                      <a:r>
                        <a:rPr lang="en-IN" sz="1400" i="0" baseline="0" dirty="0">
                          <a:solidFill>
                            <a:schemeClr val="tx1"/>
                          </a:solidFill>
                        </a:rPr>
                        <a:t>32% catastrophic cost</a:t>
                      </a:r>
                    </a:p>
                  </a:txBody>
                  <a:tcPr marL="51435" marR="51435" marT="25718" marB="25718"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 marL="51435" marR="51435" marT="25718" marB="25718">
                    <a:lnL w="76200" cap="flat" cmpd="sng" algn="ctr">
                      <a:solidFill>
                        <a:srgbClr val="00ADEE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0%</a:t>
                      </a:r>
                    </a:p>
                  </a:txBody>
                  <a:tcPr marL="51435" marR="51435" marT="25718" marB="257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3294627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-5000"/>
                    </a14:imgEffect>
                  </a14:imgLayer>
                </a14:imgProps>
              </a:ext>
            </a:extLst>
          </a:blip>
          <a:srcRect b="23410"/>
          <a:stretch/>
        </p:blipFill>
        <p:spPr>
          <a:xfrm>
            <a:off x="566423" y="1568002"/>
            <a:ext cx="4185634" cy="2692117"/>
          </a:xfrm>
          <a:prstGeom prst="rect">
            <a:avLst/>
          </a:prstGeom>
        </p:spPr>
      </p:pic>
      <p:pic>
        <p:nvPicPr>
          <p:cNvPr id="9" name="Picture 8" descr="C:\Users\Muktai\Desktop\MinConfT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158" y="1416639"/>
            <a:ext cx="1174048" cy="121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64190" y="158003"/>
            <a:ext cx="10972800" cy="1000364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Vision, Goal and Objectives of NTEP</a:t>
            </a:r>
            <a:endParaRPr lang="en-IN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="" xmlns:a16="http://schemas.microsoft.com/office/drawing/2014/main" id="{9775458B-18EF-4620-B01B-A3D04A53B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5147" r="9705"/>
          <a:stretch>
            <a:fillRect/>
          </a:stretch>
        </p:blipFill>
        <p:spPr bwMode="auto">
          <a:xfrm>
            <a:off x="10866831" y="158003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ontent Placeholder 3">
            <a:extLst>
              <a:ext uri="{FF2B5EF4-FFF2-40B4-BE49-F238E27FC236}">
                <a16:creationId xmlns="" xmlns:a16="http://schemas.microsoft.com/office/drawing/2014/main" id="{1ED7B764-B37E-414A-BF90-E5CB6A5B9D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" y="158003"/>
            <a:ext cx="100716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D26CDE3-41F2-4978-AD5E-B250BA19F7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35104"/>
              </p:ext>
            </p:extLst>
          </p:nvPr>
        </p:nvGraphicFramePr>
        <p:xfrm>
          <a:off x="5411450" y="209863"/>
          <a:ext cx="6505730" cy="632584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376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6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6432"/>
              </a:tblGrid>
              <a:tr h="883103">
                <a:tc>
                  <a:txBody>
                    <a:bodyPr/>
                    <a:lstStyle/>
                    <a:p>
                      <a:pPr algn="ctr"/>
                      <a:endParaRPr lang="en-IN" sz="2000" dirty="0"/>
                    </a:p>
                  </a:txBody>
                  <a:tcPr marL="91458" marR="91458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Global</a:t>
                      </a:r>
                    </a:p>
                  </a:txBody>
                  <a:tcPr marL="91458" marR="91458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/>
                        <a:t>India</a:t>
                      </a:r>
                    </a:p>
                  </a:txBody>
                  <a:tcPr marL="91458" marR="91458"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Gujarat</a:t>
                      </a:r>
                      <a:endParaRPr lang="en-IN" sz="2400" dirty="0"/>
                    </a:p>
                  </a:txBody>
                  <a:tcPr marL="91458" marR="91458" marT="45724" marB="4572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4382">
                <a:tc>
                  <a:txBody>
                    <a:bodyPr/>
                    <a:lstStyle/>
                    <a:p>
                      <a:r>
                        <a:rPr lang="en-IN" sz="2400" dirty="0"/>
                        <a:t>Incidence 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 Million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26 Lakh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1.45Lakh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842">
                <a:tc>
                  <a:txBody>
                    <a:bodyPr/>
                    <a:lstStyle/>
                    <a:p>
                      <a:r>
                        <a:rPr lang="en-IN" sz="2400" dirty="0"/>
                        <a:t>Deaths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</a:rPr>
                        <a:t>1.2 Million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4.4 Lakh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5,472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7842">
                <a:tc>
                  <a:txBody>
                    <a:bodyPr/>
                    <a:lstStyle/>
                    <a:p>
                      <a:r>
                        <a:rPr lang="en-IN" sz="2400" dirty="0"/>
                        <a:t>HIV TB cases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8.15 Lakh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+mn-ea"/>
                          <a:cs typeface="+mn-cs"/>
                        </a:rPr>
                        <a:t>71000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3,212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3103">
                <a:tc>
                  <a:txBody>
                    <a:bodyPr/>
                    <a:lstStyle/>
                    <a:p>
                      <a:r>
                        <a:rPr lang="en-IN" sz="2400" dirty="0"/>
                        <a:t>HIV TB deaths 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2.08 Lakh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9500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507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9576">
                <a:tc>
                  <a:txBody>
                    <a:bodyPr/>
                    <a:lstStyle/>
                    <a:p>
                      <a:r>
                        <a:rPr lang="en-IN" sz="2400" dirty="0"/>
                        <a:t>Estimated</a:t>
                      </a:r>
                      <a:r>
                        <a:rPr lang="en-IN" sz="2400" baseline="0" dirty="0"/>
                        <a:t> MDR/RR cases</a:t>
                      </a:r>
                      <a:endParaRPr lang="en-IN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5.58 lakh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1.30 </a:t>
                      </a:r>
                      <a:r>
                        <a:rPr lang="en-GB" sz="2400" dirty="0">
                          <a:effectLst/>
                        </a:rPr>
                        <a:t>lakh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Mangal"/>
                        </a:rPr>
                        <a:t>2,667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5" name="Picture 4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xmlns="" id="{E02C4232-EA0C-4101-904D-2C1E61F3B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56"/>
          <a:stretch>
            <a:fillRect/>
          </a:stretch>
        </p:blipFill>
        <p:spPr>
          <a:xfrm>
            <a:off x="314793" y="2758191"/>
            <a:ext cx="4947329" cy="20686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8964" t="44672" r="31796" b="35656"/>
          <a:stretch>
            <a:fillRect/>
          </a:stretch>
        </p:blipFill>
        <p:spPr bwMode="auto">
          <a:xfrm>
            <a:off x="434715" y="614595"/>
            <a:ext cx="4422097" cy="20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\Downloads\WhatsApp Image 2022-03-21 at 1.25.17 PM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775" y="4766872"/>
            <a:ext cx="4916774" cy="209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9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B2C81280-5FCD-4A76-8282-8A585554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108" y="83909"/>
            <a:ext cx="9186203" cy="944076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N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National Strategic Plan NSP (2017-25)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14AD4470-503A-498B-B0C6-2D9DB0518CF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-654012" y="1778528"/>
          <a:ext cx="5598343" cy="3684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4BFC0A6-2964-4E76-A25F-F089951248A6}"/>
              </a:ext>
            </a:extLst>
          </p:cNvPr>
          <p:cNvSpPr/>
          <p:nvPr/>
        </p:nvSpPr>
        <p:spPr>
          <a:xfrm>
            <a:off x="4533339" y="1547000"/>
            <a:ext cx="711984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eaLnBrk="0" hangingPunct="0"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Find all TB cases with an emphasis on reaching every TB patient in the private sector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D1F4FDA-6916-49BC-90E8-1849876B22FB}"/>
              </a:ext>
            </a:extLst>
          </p:cNvPr>
          <p:cNvSpPr/>
          <p:nvPr/>
        </p:nvSpPr>
        <p:spPr>
          <a:xfrm>
            <a:off x="4546126" y="2726771"/>
            <a:ext cx="711984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eaLnBrk="0" hangingPunct="0"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Treat all TB cases with high quality anti TB drugs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3552662-49BF-4DE3-BC3C-0E5CEDC6E8E2}"/>
              </a:ext>
            </a:extLst>
          </p:cNvPr>
          <p:cNvSpPr/>
          <p:nvPr/>
        </p:nvSpPr>
        <p:spPr>
          <a:xfrm>
            <a:off x="4497646" y="3620830"/>
            <a:ext cx="7119847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eaLnBrk="0" hangingPunct="0"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Prevent the emergence of TB in susceptible populations and stop catastrophic expenditure due to TB by all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6DC3697-5FF9-40E0-AD63-0D904466FFA3}"/>
              </a:ext>
            </a:extLst>
          </p:cNvPr>
          <p:cNvSpPr/>
          <p:nvPr/>
        </p:nvSpPr>
        <p:spPr>
          <a:xfrm>
            <a:off x="4490744" y="4830565"/>
            <a:ext cx="7119847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eaLnBrk="0" hangingPunct="0">
              <a:buClr>
                <a:schemeClr val="tx2">
                  <a:lumMod val="75000"/>
                </a:schemeClr>
              </a:buClr>
              <a:defRPr/>
            </a:pP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Build and strengthen supportive systems including enabling policies, empowered institutions and human resources with enhanced capacities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="" xmlns:a16="http://schemas.microsoft.com/office/drawing/2014/main" id="{B90176B3-350F-4465-89FD-8C885B4E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 l="5147" r="9705"/>
          <a:stretch>
            <a:fillRect/>
          </a:stretch>
        </p:blipFill>
        <p:spPr bwMode="auto">
          <a:xfrm>
            <a:off x="10944104" y="15795"/>
            <a:ext cx="124789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3">
            <a:extLst>
              <a:ext uri="{FF2B5EF4-FFF2-40B4-BE49-F238E27FC236}">
                <a16:creationId xmlns="" xmlns:a16="http://schemas.microsoft.com/office/drawing/2014/main" id="{B58B2FF0-4DDA-480B-8C36-4908E6CF6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" y="13569"/>
            <a:ext cx="100716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98" y="141151"/>
            <a:ext cx="9144000" cy="879493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 of NTEP Gujarat</a:t>
            </a:r>
          </a:p>
        </p:txBody>
      </p:sp>
      <p:sp>
        <p:nvSpPr>
          <p:cNvPr id="5" name="Content Placeholder 4"/>
          <p:cNvSpPr txBox="1">
            <a:spLocks noChangeArrowheads="1"/>
          </p:cNvSpPr>
          <p:nvPr/>
        </p:nvSpPr>
        <p:spPr bwMode="auto">
          <a:xfrm>
            <a:off x="666002" y="1251220"/>
            <a:ext cx="10859996" cy="5257662"/>
          </a:xfrm>
          <a:prstGeom prst="rect">
            <a:avLst/>
          </a:prstGeom>
          <a:noFill/>
          <a:ln w="19050">
            <a:solidFill>
              <a:srgbClr val="5B9BD5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of India initiated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National Tuberculosis Control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(NTP) in 1962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which was implemented in Gujarat in year 1962.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was to reduce the morbidity and mortality due to tuberculosis to the extent that it no more remains a public health problem.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Review of NTCP was done in the year, 1992 in which the shortcomings of NTCP were taken care of.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Revised National Tuberculosis Control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with WHO recommended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DOTS strategy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(Directly Observed Treatment Short course chemotherapy) was adopted by the government of India in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year 1993.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 was implemented as a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pilot -project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 rural area of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Chanasma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Patan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Taluka of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Mehsana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district in Gujarat. 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After achieving its successful results this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was expanded to all the districts of Gujarat in phased manner from 1998 and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by April 2004, we have covered entire State under the RNTCP.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of 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New Technical and Operation guideline 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(2016)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TB free taluka identified for TB Free Activity (2 per districts)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47" r="9705"/>
          <a:stretch>
            <a:fillRect/>
          </a:stretch>
        </p:blipFill>
        <p:spPr bwMode="auto">
          <a:xfrm>
            <a:off x="10893132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12644"/>
            <a:ext cx="100716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3" y="141151"/>
            <a:ext cx="9683646" cy="893169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Introduction of </a:t>
            </a:r>
            <a:r>
              <a:rPr lang="en-US" sz="2800" b="1" dirty="0" smtClean="0">
                <a:solidFill>
                  <a:prstClr val="white"/>
                </a:solidFill>
                <a:ea typeface="Calibri"/>
                <a:cs typeface="Calibri"/>
                <a:sym typeface="Calibri"/>
              </a:rPr>
              <a:t>Innovation: Post treatment follow up (PTFU)</a:t>
            </a: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47" r="9705"/>
          <a:stretch>
            <a:fillRect/>
          </a:stretch>
        </p:blipFill>
        <p:spPr bwMode="auto">
          <a:xfrm>
            <a:off x="10893132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12644"/>
            <a:ext cx="1007160" cy="10080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1707" y="1254921"/>
            <a:ext cx="10345847" cy="52352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/>
              <a:t>Need for post treatment follow up as per TOR/ MO module</a:t>
            </a:r>
            <a:r>
              <a:rPr lang="en-US" sz="2300" dirty="0"/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~10% of TB patients experience recurrence of TB within a year</a:t>
            </a:r>
            <a:r>
              <a:rPr lang="en-US" sz="2300" dirty="0" smtClean="0"/>
              <a:t>.</a:t>
            </a:r>
            <a:endParaRPr lang="en-US" sz="23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~11 % of the total TB patients notified have past history of TB</a:t>
            </a:r>
            <a:r>
              <a:rPr lang="en-US" sz="2300" dirty="0" smtClean="0"/>
              <a:t>.</a:t>
            </a:r>
            <a:endParaRPr lang="en-US" sz="2300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chemeClr val="accent1">
                    <a:lumMod val="50000"/>
                  </a:schemeClr>
                </a:solidFill>
              </a:rPr>
              <a:t>PTFU of TB patients is recommended at 6, 12, 18, 24 months post successful treatment </a:t>
            </a:r>
            <a:r>
              <a:rPr lang="en-US" sz="2300" b="1" dirty="0" smtClean="0">
                <a:solidFill>
                  <a:schemeClr val="accent1">
                    <a:lumMod val="50000"/>
                  </a:schemeClr>
                </a:solidFill>
              </a:rPr>
              <a:t>in Technical and operational guideline for TB control in India - 2016.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 smtClean="0"/>
              <a:t> </a:t>
            </a:r>
            <a:r>
              <a:rPr lang="en-US" sz="2300" b="1" dirty="0" smtClean="0"/>
              <a:t>Objectives</a:t>
            </a:r>
            <a:r>
              <a:rPr lang="en-US" sz="2300" dirty="0"/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Early identification of TB recurrence and mortality (post treatment)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Set up a uniform system of conducting PTFU on large scale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00" dirty="0"/>
              <a:t>To ensure relapse/ recurrence free survival post treatment </a:t>
            </a:r>
          </a:p>
        </p:txBody>
      </p:sp>
    </p:spTree>
    <p:extLst>
      <p:ext uri="{BB962C8B-B14F-4D97-AF65-F5344CB8AC3E}">
        <p14:creationId xmlns:p14="http://schemas.microsoft.com/office/powerpoint/2010/main" val="1723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98" y="141151"/>
            <a:ext cx="9144000" cy="879493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Pilot </a:t>
            </a:r>
            <a:r>
              <a:rPr lang="en-US" sz="4000" b="1" dirty="0" smtClean="0">
                <a:solidFill>
                  <a:schemeClr val="bg1"/>
                </a:solidFill>
              </a:rPr>
              <a:t>intervention </a:t>
            </a:r>
            <a:endParaRPr 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47" r="9705"/>
          <a:stretch>
            <a:fillRect/>
          </a:stretch>
        </p:blipFill>
        <p:spPr bwMode="auto">
          <a:xfrm>
            <a:off x="10893132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12644"/>
            <a:ext cx="1007160" cy="100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04080" y="1306171"/>
            <a:ext cx="9163986" cy="477983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Geography – Surat rural, SMC and Gandhinagar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Duration – Oct 2020 to Oct 2021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Supported </a:t>
            </a:r>
            <a:r>
              <a:rPr lang="en-US" dirty="0"/>
              <a:t>by – </a:t>
            </a:r>
            <a:r>
              <a:rPr lang="en-US" dirty="0" smtClean="0"/>
              <a:t>WHP in coordination with NTEP team Gujarat.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Multiple CTD level consultations/ meetings resulted in inclusion of PTFU in Nikshay for data entry 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98" y="141151"/>
            <a:ext cx="9144000" cy="879493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chemeClr val="bg1"/>
                </a:solidFill>
              </a:rPr>
              <a:t>Rationale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47" r="9705"/>
          <a:stretch>
            <a:fillRect/>
          </a:stretch>
        </p:blipFill>
        <p:spPr bwMode="auto">
          <a:xfrm>
            <a:off x="10893132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12644"/>
            <a:ext cx="1007160" cy="10080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09076" y="1449794"/>
            <a:ext cx="9278912" cy="23427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Robust </a:t>
            </a:r>
            <a:r>
              <a:rPr lang="en-US" dirty="0"/>
              <a:t>mechanism for monitoring/ data entry for PTFU was </a:t>
            </a:r>
            <a:r>
              <a:rPr lang="en-US" dirty="0" smtClean="0"/>
              <a:t>made </a:t>
            </a:r>
            <a:r>
              <a:rPr lang="en-US" dirty="0"/>
              <a:t>available in Nikshay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Telephonic approach was uniformly accepted over physical visit due to large no of additional home visits otherwise needed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864922"/>
              </p:ext>
            </p:extLst>
          </p:nvPr>
        </p:nvGraphicFramePr>
        <p:xfrm>
          <a:off x="1469037" y="4115859"/>
          <a:ext cx="9248930" cy="219748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421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72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57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Notifications in a year in Gujarat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~1,50,000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 of follow up needed to be done in a 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~6,00,000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 of follow up needed to be done in a month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~50,000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577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NTEP staff in Gujarat (STS + TBHV)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549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6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No of follow up needed to be done per month per staff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~91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598" y="141151"/>
            <a:ext cx="9144000" cy="879493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Workflow for execution of PTFU</a:t>
            </a:r>
            <a:endParaRPr lang="en-US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C6E96563-7E7C-4782-811A-112C5248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47" r="9705"/>
          <a:stretch>
            <a:fillRect/>
          </a:stretch>
        </p:blipFill>
        <p:spPr bwMode="auto">
          <a:xfrm>
            <a:off x="10893132" y="0"/>
            <a:ext cx="128949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2925D3F0-88F7-4C26-9750-0C850E0C5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" y="12644"/>
            <a:ext cx="1007160" cy="1008000"/>
          </a:xfrm>
          <a:prstGeom prst="rect">
            <a:avLst/>
          </a:prstGeom>
        </p:spPr>
      </p:pic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D750ED40-7D18-46C6-9C94-5BA786AD7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17670"/>
              </p:ext>
            </p:extLst>
          </p:nvPr>
        </p:nvGraphicFramePr>
        <p:xfrm>
          <a:off x="179883" y="1293208"/>
          <a:ext cx="11752288" cy="503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30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1697</Words>
  <Application>Microsoft Office PowerPoint</Application>
  <PresentationFormat>Widescreen</PresentationFormat>
  <Paragraphs>401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Cambria</vt:lpstr>
      <vt:lpstr>Corbel</vt:lpstr>
      <vt:lpstr>Mangal</vt:lpstr>
      <vt:lpstr>Times New Roman</vt:lpstr>
      <vt:lpstr>Office Theme</vt:lpstr>
      <vt:lpstr>  </vt:lpstr>
      <vt:lpstr>Vision, Goal and Objectives of NTEP</vt:lpstr>
      <vt:lpstr>PowerPoint Presentation</vt:lpstr>
      <vt:lpstr>National Strategic Plan NSP (2017-25)</vt:lpstr>
      <vt:lpstr>Introduction of NTEP Gujarat</vt:lpstr>
      <vt:lpstr>Introduction of Innovation: Post treatment follow up (PTFU)</vt:lpstr>
      <vt:lpstr>Pilot intervention </vt:lpstr>
      <vt:lpstr>Rationale </vt:lpstr>
      <vt:lpstr>Workflow for execution of PTFU</vt:lpstr>
      <vt:lpstr>Overall findings</vt:lpstr>
      <vt:lpstr>PowerPoint Presentation</vt:lpstr>
      <vt:lpstr>PowerPoint Presentation</vt:lpstr>
      <vt:lpstr>Learning / Challenges</vt:lpstr>
      <vt:lpstr>PowerPoint Presentation</vt:lpstr>
      <vt:lpstr>Next steps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Hardik Nakshiwala</dc:creator>
  <cp:lastModifiedBy>dell</cp:lastModifiedBy>
  <cp:revision>115</cp:revision>
  <dcterms:created xsi:type="dcterms:W3CDTF">2021-02-09T07:03:09Z</dcterms:created>
  <dcterms:modified xsi:type="dcterms:W3CDTF">2022-03-22T10:21:37Z</dcterms:modified>
</cp:coreProperties>
</file>