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1434" r:id="rId3"/>
    <p:sldId id="1432" r:id="rId4"/>
    <p:sldId id="1436" r:id="rId5"/>
    <p:sldId id="1438" r:id="rId6"/>
    <p:sldId id="1440" r:id="rId7"/>
    <p:sldId id="1439" r:id="rId8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460" autoAdjust="0"/>
  </p:normalViewPr>
  <p:slideViewPr>
    <p:cSldViewPr snapToGrid="0">
      <p:cViewPr varScale="1">
        <p:scale>
          <a:sx n="59" d="100"/>
          <a:sy n="59" d="100"/>
        </p:scale>
        <p:origin x="9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resh.Kumar\Desktop\CHAI\CHAI-Jeet%20Bihar%20Project\State%20Review%20PPT\2022\PPSA%20Success%20Story\Notification\Notific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TB Notification Trend, 2017-21</a:t>
            </a:r>
          </a:p>
        </c:rich>
      </c:tx>
      <c:layout>
        <c:manualLayout>
          <c:xMode val="edge"/>
          <c:yMode val="edge"/>
          <c:x val="0.33026919700303464"/>
          <c:y val="2.7209606892748022E-2"/>
        </c:manualLayout>
      </c:layout>
      <c:overlay val="0"/>
      <c:spPr>
        <a:noFill/>
        <a:ln w="28575"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436780871758029E-2"/>
          <c:y val="0.16379117834061757"/>
          <c:w val="0.90056319043967992"/>
          <c:h val="0.689567448903357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</c:v>
                </c:pt>
              </c:strCache>
            </c:strRef>
          </c:tx>
          <c:spPr>
            <a:ln w="28575" cap="rnd" cmpd="sng" algn="ctr">
              <a:solidFill>
                <a:srgbClr val="00B0F0"/>
              </a:solidFill>
              <a:prstDash val="solid"/>
              <a:round/>
            </a:ln>
            <a:effectLst/>
          </c:spPr>
          <c:marker>
            <c:spPr>
              <a:solidFill>
                <a:schemeClr val="accent1"/>
              </a:solidFill>
              <a:ln w="28575" cap="flat" cmpd="sng" algn="ctr">
                <a:solidFill>
                  <a:srgbClr val="00B0F0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7.3082859330180439E-2"/>
                  <c:y val="-3.6400725830626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BB-4340-99AA-DE93AC224593}"/>
                </c:ext>
              </c:extLst>
            </c:dLbl>
            <c:dLbl>
              <c:idx val="1"/>
              <c:layout>
                <c:manualLayout>
                  <c:x val="-6.7125561332645009E-2"/>
                  <c:y val="-5.9508235145197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F5-4A12-A936-B183A1A4E39A}"/>
                </c:ext>
              </c:extLst>
            </c:dLbl>
            <c:dLbl>
              <c:idx val="3"/>
              <c:layout>
                <c:manualLayout>
                  <c:x val="-4.1041037748182935E-2"/>
                  <c:y val="-5.7197429188120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BB-4340-99AA-DE93AC2245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56157</c:v>
                </c:pt>
                <c:pt idx="1">
                  <c:v>66484</c:v>
                </c:pt>
                <c:pt idx="2">
                  <c:v>77948</c:v>
                </c:pt>
                <c:pt idx="3">
                  <c:v>52328</c:v>
                </c:pt>
                <c:pt idx="4">
                  <c:v>61916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BB-4340-99AA-DE93AC2245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Pvt</c:v>
                </c:pt>
              </c:strCache>
            </c:strRef>
          </c:tx>
          <c:spPr>
            <a:ln w="28575" cap="rnd" cmpd="sng" algn="ctr">
              <a:solidFill>
                <a:srgbClr val="FF0000"/>
              </a:solidFill>
              <a:prstDash val="solid"/>
              <a:round/>
            </a:ln>
            <a:effectLst/>
          </c:spPr>
          <c:marker>
            <c:spPr>
              <a:solidFill>
                <a:schemeClr val="accent2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7.375534489733708E-2"/>
                  <c:y val="5.8926791677012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BB-4340-99AA-DE93AC224593}"/>
                </c:ext>
              </c:extLst>
            </c:dLbl>
            <c:dLbl>
              <c:idx val="1"/>
              <c:layout>
                <c:manualLayout>
                  <c:x val="-3.8070062824047124E-2"/>
                  <c:y val="6.1975286062691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BB-4340-99AA-DE93AC224593}"/>
                </c:ext>
              </c:extLst>
            </c:dLbl>
            <c:dLbl>
              <c:idx val="2"/>
              <c:layout>
                <c:manualLayout>
                  <c:x val="-3.7068481502325445E-2"/>
                  <c:y val="5.890932490127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BB-4340-99AA-DE93AC224593}"/>
                </c:ext>
              </c:extLst>
            </c:dLbl>
            <c:dLbl>
              <c:idx val="3"/>
              <c:layout>
                <c:manualLayout>
                  <c:x val="-6.4151732423211899E-2"/>
                  <c:y val="6.515626988714007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50387219383541"/>
                      <c:h val="9.78956754098793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4BB-4340-99AA-DE93AC224593}"/>
                </c:ext>
              </c:extLst>
            </c:dLbl>
            <c:dLbl>
              <c:idx val="4"/>
              <c:layout>
                <c:manualLayout>
                  <c:x val="-4.0106467462901099E-2"/>
                  <c:y val="-7.2623401986783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4BB-4340-99AA-DE93AC224593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44083</c:v>
                </c:pt>
                <c:pt idx="1">
                  <c:v>40226</c:v>
                </c:pt>
                <c:pt idx="2">
                  <c:v>44574</c:v>
                </c:pt>
                <c:pt idx="3">
                  <c:v>47548</c:v>
                </c:pt>
                <c:pt idx="4">
                  <c:v>70229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4BB-4340-99AA-DE93AC2245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 cmpd="sng" algn="ctr">
              <a:solidFill>
                <a:schemeClr val="tx2"/>
              </a:solidFill>
              <a:prstDash val="solid"/>
              <a:round/>
            </a:ln>
            <a:effectLst/>
          </c:spPr>
          <c:marker>
            <c:spPr>
              <a:solidFill>
                <a:schemeClr val="accent3"/>
              </a:solidFill>
              <a:ln w="28575" cap="flat" cmpd="sng" algn="ctr">
                <a:solidFill>
                  <a:schemeClr val="tx2"/>
                </a:solidFill>
                <a:prstDash val="solid"/>
                <a:round/>
              </a:ln>
              <a:effectLst/>
            </c:spPr>
          </c:marker>
          <c:dPt>
            <c:idx val="1"/>
            <c:bubble3D val="0"/>
            <c:spPr>
              <a:ln w="28575" cap="rnd" cmpd="sng" algn="ctr">
                <a:solidFill>
                  <a:schemeClr val="tx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54BB-4340-99AA-DE93AC224593}"/>
              </c:ext>
            </c:extLst>
          </c:dPt>
          <c:dPt>
            <c:idx val="2"/>
            <c:bubble3D val="0"/>
            <c:spPr>
              <a:ln w="28575" cap="rnd" cmpd="sng" algn="ctr">
                <a:solidFill>
                  <a:schemeClr val="tx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54BB-4340-99AA-DE93AC224593}"/>
              </c:ext>
            </c:extLst>
          </c:dPt>
          <c:dPt>
            <c:idx val="3"/>
            <c:bubble3D val="0"/>
            <c:spPr>
              <a:ln w="28575" cap="rnd" cmpd="sng" algn="ctr">
                <a:solidFill>
                  <a:schemeClr val="tx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54BB-4340-99AA-DE93AC224593}"/>
              </c:ext>
            </c:extLst>
          </c:dPt>
          <c:dPt>
            <c:idx val="4"/>
            <c:bubble3D val="0"/>
            <c:spPr>
              <a:ln w="28575" cap="rnd" cmpd="sng" algn="ctr">
                <a:solidFill>
                  <a:schemeClr val="tx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54BB-4340-99AA-DE93AC224593}"/>
              </c:ext>
            </c:extLst>
          </c:dPt>
          <c:dLbls>
            <c:dLbl>
              <c:idx val="0"/>
              <c:layout>
                <c:manualLayout>
                  <c:x val="-3.1291326053377581E-2"/>
                  <c:y val="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4BB-4340-99AA-DE93AC224593}"/>
                </c:ext>
              </c:extLst>
            </c:dLbl>
            <c:dLbl>
              <c:idx val="1"/>
              <c:layout>
                <c:manualLayout>
                  <c:x val="-1.4223330024263059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BB-4340-99AA-DE93AC224593}"/>
                </c:ext>
              </c:extLst>
            </c:dLbl>
            <c:dLbl>
              <c:idx val="2"/>
              <c:layout>
                <c:manualLayout>
                  <c:x val="-4.2217334171475622E-3"/>
                  <c:y val="-3.974819881193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BB-4340-99AA-DE93AC224593}"/>
                </c:ext>
              </c:extLst>
            </c:dLbl>
            <c:dLbl>
              <c:idx val="3"/>
              <c:layout>
                <c:manualLayout>
                  <c:x val="8.4434668342949683E-3"/>
                  <c:y val="2.6498799207957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BB-4340-99AA-DE93AC224593}"/>
                </c:ext>
              </c:extLst>
            </c:dLbl>
            <c:dLbl>
              <c:idx val="4"/>
              <c:layout>
                <c:manualLayout>
                  <c:x val="-1.8997800377163681E-2"/>
                  <c:y val="-3.9748198811935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4BB-4340-99AA-DE93AC224593}"/>
                </c:ext>
              </c:extLst>
            </c:dLbl>
            <c:dLbl>
              <c:idx val="6"/>
              <c:layout>
                <c:manualLayout>
                  <c:x val="-3.2136522018578451E-3"/>
                  <c:y val="-3.6753445635528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4BB-4340-99AA-DE93AC2245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100240</c:v>
                </c:pt>
                <c:pt idx="1">
                  <c:v>106710</c:v>
                </c:pt>
                <c:pt idx="2">
                  <c:v>122522</c:v>
                </c:pt>
                <c:pt idx="3">
                  <c:v>99876</c:v>
                </c:pt>
                <c:pt idx="4">
                  <c:v>132145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54BB-4340-99AA-DE93AC2245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3728272"/>
        <c:axId val="1223726640"/>
      </c:lineChart>
      <c:catAx>
        <c:axId val="1223728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726640"/>
        <c:crosses val="autoZero"/>
        <c:auto val="1"/>
        <c:lblAlgn val="ctr"/>
        <c:lblOffset val="100"/>
        <c:noMultiLvlLbl val="0"/>
      </c:catAx>
      <c:valAx>
        <c:axId val="12237266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sz="1000" dirty="0"/>
                  <a:t>Notified</a:t>
                </a:r>
                <a:r>
                  <a:rPr lang="en-IN" sz="1000" baseline="0" dirty="0"/>
                  <a:t> patients </a:t>
                </a:r>
                <a:endParaRPr lang="en-IN" sz="1000" dirty="0"/>
              </a:p>
            </c:rich>
          </c:tx>
          <c:layout>
            <c:manualLayout>
              <c:xMode val="edge"/>
              <c:yMode val="edge"/>
              <c:x val="0"/>
              <c:y val="0.355344437182822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72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148051204640049"/>
          <c:y val="0.67877682655666538"/>
          <c:w val="0.15879817554632392"/>
          <c:h val="0.18827555485287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600" b="1" dirty="0"/>
              <a:t>Pre &amp; Post PPSA engagement</a:t>
            </a:r>
          </a:p>
          <a:p>
            <a:pPr>
              <a:defRPr b="1"/>
            </a:pPr>
            <a:r>
              <a:rPr lang="en-IN" sz="1400" b="1" dirty="0"/>
              <a:t>(Private Sector Notification, 14 districts)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Jan to May'20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495966819107121E-2"/>
                  <c:y val="-7.4982526879330613E-17"/>
                </c:manualLayout>
              </c:layout>
              <c:tx>
                <c:rich>
                  <a:bodyPr/>
                  <a:lstStyle/>
                  <a:p>
                    <a:fld id="{42607C62-F004-4FA5-987B-B04C2E9C74E7}" type="VALUE">
                      <a:rPr lang="en-US" baseline="0"/>
                      <a:pPr/>
                      <a:t>[VALUE]</a:t>
                    </a:fld>
                    <a:endParaRPr lang="en-IN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9D8-4A26-8B63-2D3E2A73E7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71A94B8-2640-4CEC-978F-C5497E182D97}" type="VALUE">
                      <a:rPr lang="en-US" baseline="0"/>
                      <a:pPr/>
                      <a:t>[VALUE]</a:t>
                    </a:fld>
                    <a:endParaRPr lang="en-IN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9D8-4A26-8B63-2D3E2A73E7D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4CB32EEA-13CA-4831-8899-AB69AFBE2238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45A-4E98-8B6C-4DE5B24A38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733CE841-A172-40D5-A4CD-01D2A934D42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45A-4E98-8B6C-4DE5B24A383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F62D635F-5B86-4EB8-98BA-CACCA3C71B5D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45A-4E98-8B6C-4DE5B24A38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9E915F11-7185-45E7-8C03-E85D872FBF28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45A-4E98-8B6C-4DE5B24A38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Sheet2!$B$1:$G$1</c:f>
              <c:strCache>
                <c:ptCount val="6"/>
                <c:pt idx="0">
                  <c:v>HFID Notifying</c:v>
                </c:pt>
                <c:pt idx="1">
                  <c:v>Notification</c:v>
                </c:pt>
                <c:pt idx="2">
                  <c:v>UDST</c:v>
                </c:pt>
                <c:pt idx="3">
                  <c:v>HIV</c:v>
                </c:pt>
                <c:pt idx="4">
                  <c:v>DM</c:v>
                </c:pt>
                <c:pt idx="5">
                  <c:v>Seeding</c:v>
                </c:pt>
              </c:strCache>
            </c:strRef>
          </c:cat>
          <c:val>
            <c:numRef>
              <c:f>Sheet2!$B$2:$G$2</c:f>
              <c:numCache>
                <c:formatCode>General</c:formatCode>
                <c:ptCount val="6"/>
                <c:pt idx="0">
                  <c:v>691</c:v>
                </c:pt>
                <c:pt idx="1">
                  <c:v>7073</c:v>
                </c:pt>
                <c:pt idx="2">
                  <c:v>1677</c:v>
                </c:pt>
                <c:pt idx="3">
                  <c:v>2847</c:v>
                </c:pt>
                <c:pt idx="4">
                  <c:v>1773</c:v>
                </c:pt>
                <c:pt idx="5">
                  <c:v>3766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Sheet2!$J$2:$O$2</c15:f>
                <c15:dlblRangeCache>
                  <c:ptCount val="6"/>
                  <c:pt idx="0">
                    <c:v>691</c:v>
                  </c:pt>
                  <c:pt idx="1">
                    <c:v>7073</c:v>
                  </c:pt>
                  <c:pt idx="2">
                    <c:v>24%</c:v>
                  </c:pt>
                  <c:pt idx="3">
                    <c:v>40%</c:v>
                  </c:pt>
                  <c:pt idx="4">
                    <c:v>25%</c:v>
                  </c:pt>
                  <c:pt idx="5">
                    <c:v>53%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49D8-4A26-8B63-2D3E2A73E7D8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Jun to Oct'20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93A1962-7F86-4A16-B92A-5085E9B66822}" type="VALUE">
                      <a:rPr lang="en-US" baseline="0"/>
                      <a:pPr/>
                      <a:t>[VALUE]</a:t>
                    </a:fld>
                    <a:endParaRPr lang="en-IN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49D8-4A26-8B63-2D3E2A73E7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F3DD066-DF79-4445-A8BC-0FAEBC43504E}" type="VALUE">
                      <a:rPr lang="en-US" baseline="0"/>
                      <a:pPr/>
                      <a:t>[VALUE]</a:t>
                    </a:fld>
                    <a:endParaRPr lang="en-IN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49D8-4A26-8B63-2D3E2A73E7D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8C020A7B-775D-4FE2-9C97-75E2484A275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45A-4E98-8B6C-4DE5B24A38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D60F7974-AFC3-4735-A93A-E3C3486CD779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45A-4E98-8B6C-4DE5B24A383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C7952996-FD33-4BB6-85EF-A92250F14C5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45A-4E98-8B6C-4DE5B24A38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28E34CB5-7F26-4924-AA70-96BB27EC7334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45A-4E98-8B6C-4DE5B24A38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Sheet2!$B$1:$G$1</c:f>
              <c:strCache>
                <c:ptCount val="6"/>
                <c:pt idx="0">
                  <c:v>HFID Notifying</c:v>
                </c:pt>
                <c:pt idx="1">
                  <c:v>Notification</c:v>
                </c:pt>
                <c:pt idx="2">
                  <c:v>UDST</c:v>
                </c:pt>
                <c:pt idx="3">
                  <c:v>HIV</c:v>
                </c:pt>
                <c:pt idx="4">
                  <c:v>DM</c:v>
                </c:pt>
                <c:pt idx="5">
                  <c:v>Seeding</c:v>
                </c:pt>
              </c:strCache>
            </c:strRef>
          </c:cat>
          <c:val>
            <c:numRef>
              <c:f>Sheet2!$B$3:$G$3</c:f>
              <c:numCache>
                <c:formatCode>General</c:formatCode>
                <c:ptCount val="6"/>
                <c:pt idx="0">
                  <c:v>1188</c:v>
                </c:pt>
                <c:pt idx="1">
                  <c:v>14043</c:v>
                </c:pt>
                <c:pt idx="2">
                  <c:v>9815</c:v>
                </c:pt>
                <c:pt idx="3">
                  <c:v>11795</c:v>
                </c:pt>
                <c:pt idx="4">
                  <c:v>11668</c:v>
                </c:pt>
                <c:pt idx="5">
                  <c:v>11479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Sheet2!$J$3:$O$3</c15:f>
                <c15:dlblRangeCache>
                  <c:ptCount val="6"/>
                  <c:pt idx="0">
                    <c:v>1188</c:v>
                  </c:pt>
                  <c:pt idx="1">
                    <c:v>14043</c:v>
                  </c:pt>
                  <c:pt idx="2">
                    <c:v>70%</c:v>
                  </c:pt>
                  <c:pt idx="3">
                    <c:v>84%</c:v>
                  </c:pt>
                  <c:pt idx="4">
                    <c:v>83%</c:v>
                  </c:pt>
                  <c:pt idx="5">
                    <c:v>82%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49D8-4A26-8B63-2D3E2A73E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23727184"/>
        <c:axId val="1280488896"/>
      </c:barChart>
      <c:catAx>
        <c:axId val="122372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0488896"/>
        <c:crosses val="autoZero"/>
        <c:auto val="1"/>
        <c:lblAlgn val="ctr"/>
        <c:lblOffset val="100"/>
        <c:noMultiLvlLbl val="0"/>
      </c:catAx>
      <c:valAx>
        <c:axId val="1280488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72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CD410-5E2E-4080-A893-907D31D22CB3}" type="doc">
      <dgm:prSet loTypeId="urn:microsoft.com/office/officeart/2017/3/layout/HorizontalLabelsTimeline" loCatId="other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423FB80-F2BD-4DDE-80B1-76F84FE09A0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RFP Published</a:t>
          </a:r>
        </a:p>
      </dgm:t>
    </dgm:pt>
    <dgm:pt modelId="{9B1CA3FF-D252-4AF5-8F50-CFC93ACA9175}" type="parTrans" cxnId="{5BF3B7B1-A779-4E2D-8625-77DE0CA38FE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E862E1-9761-4AA7-AA00-BD79FA3B27DD}" type="sibTrans" cxnId="{5BF3B7B1-A779-4E2D-8625-77DE0CA38FE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5E128E-7700-4C91-9411-CDD1DCA94D67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uploaded the RFP* online and advertisement published in the news papers (Aug-19), two rounds of  retender (Oct &amp; Dec-19)</a:t>
          </a:r>
        </a:p>
      </dgm:t>
    </dgm:pt>
    <dgm:pt modelId="{B4D95EBA-0423-4AFA-B379-E030341B1F23}" type="parTrans" cxnId="{68D35F9D-DABF-4E5A-94D4-F988D8E84907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963BA97-D4C5-477B-9B0D-68DB38F61579}" type="sibTrans" cxnId="{68D35F9D-DABF-4E5A-94D4-F988D8E84907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1D5F9E-ABC5-4560-ACB4-E6CFBC60BFF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Pre-bid Meeting</a:t>
          </a:r>
        </a:p>
      </dgm:t>
    </dgm:pt>
    <dgm:pt modelId="{FEAC3315-4B36-4E3C-89B3-70A50C7F13CC}" type="parTrans" cxnId="{4B61AF65-3991-4A24-9475-D4AA0127738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ABC0D0-B41E-401C-840C-2AFBE73989B4}" type="sibTrans" cxnId="{4B61AF65-3991-4A24-9475-D4AA0127738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4D56AF-0D14-43A4-A4AA-2274946C5116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Bid Opening</a:t>
          </a:r>
        </a:p>
      </dgm:t>
    </dgm:pt>
    <dgm:pt modelId="{340931FA-0A09-49B9-99A7-6650F93FDC08}" type="parTrans" cxnId="{5A3B2130-5035-4E61-92B1-343AA432C9D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11F28C0-50D9-4CBB-862C-2AD0ACC17105}" type="sibTrans" cxnId="{5A3B2130-5035-4E61-92B1-343AA432C9D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F4784E-75AE-4F03-B342-C71355D1ACCF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Financial Bid Opening</a:t>
          </a:r>
        </a:p>
      </dgm:t>
    </dgm:pt>
    <dgm:pt modelId="{E8170CB0-7D27-4024-BF4D-F79F86202313}" type="parTrans" cxnId="{33DFDD33-182D-44AF-9877-B1DCECE3CC9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78DB00-0C2A-4587-8661-74E5E36CBCA7}" type="sibTrans" cxnId="{33DFDD33-182D-44AF-9877-B1DCECE3CC9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59C9EB4-4836-41EA-88FC-E68E29755DEF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Award of Contract</a:t>
          </a:r>
        </a:p>
      </dgm:t>
    </dgm:pt>
    <dgm:pt modelId="{C486CA18-5D6B-49AD-B92C-52313E993EC5}" type="parTrans" cxnId="{C2A8B52A-540B-46B5-A43B-27FAF06A13E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2C75627-0A71-4E35-B62B-749D8AB3C189}" type="sibTrans" cxnId="{C2A8B52A-540B-46B5-A43B-27FAF06A13E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80BE73-5C4D-4941-9102-E5930904556F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opened the technical bids on 18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Sep ‘19, 6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Nov ‘19, 13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Jan 2020 respectively </a:t>
          </a:r>
        </a:p>
      </dgm:t>
    </dgm:pt>
    <dgm:pt modelId="{596FE3BE-79D4-47E4-8416-EDF8385B1DE9}" type="parTrans" cxnId="{B9B38C7F-D679-4A39-B742-6501D396104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22D1FB-CF90-47F0-B06E-C66C75D54226}" type="sibTrans" cxnId="{B9B38C7F-D679-4A39-B742-6501D396104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BE8E0B-496B-44FC-825E-C2A10D821DC9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Interested bidders participated in the pre bid meeting held on 20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Aug ‘19 ; 10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Oct ‘19; no pre-bid meeting happened in second retender</a:t>
          </a:r>
        </a:p>
      </dgm:t>
    </dgm:pt>
    <dgm:pt modelId="{26C37286-A207-4C3A-8F03-B64C4EB72DB8}" type="parTrans" cxnId="{47F4D29A-7D65-4C2F-8677-61780F0F1118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8C30B8-1EDE-458F-9BAB-BD0E5C8E1BF9}" type="sibTrans" cxnId="{47F4D29A-7D65-4C2F-8677-61780F0F1118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27863D-2FA1-48D1-81C4-0E7D31ADB47E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opened the financial bid of shortlisted bidders in 14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Feb,20</a:t>
          </a:r>
        </a:p>
      </dgm:t>
    </dgm:pt>
    <dgm:pt modelId="{B426C98F-7250-4E9E-84CB-E9FC83F8CB06}" type="parTrans" cxnId="{7749B4AD-5089-49E7-8F6B-1B2382C9B50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D7EB30-49F6-43D6-AF40-1B9302B3ADF0}" type="sibTrans" cxnId="{7749B4AD-5089-49E7-8F6B-1B2382C9B50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564C6C-7771-4FD5-B851-B5B84730268F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Contract awarded to WHP** (cluster 1&amp;2), DFY*** (cluster 3&amp;4) </a:t>
          </a:r>
        </a:p>
      </dgm:t>
    </dgm:pt>
    <dgm:pt modelId="{5A57A755-D716-4DC9-9A51-20693042AFC8}" type="parTrans" cxnId="{5F80C7E1-A7BD-418E-A665-3DAF3DEDF5A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24A7FBC-BB10-4242-BAF3-82678A4C13DA}" type="sibTrans" cxnId="{5F80C7E1-A7BD-418E-A665-3DAF3DEDF5A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87CC7BD-79EF-4A0F-BDD3-809BFA49E6BE}" type="pres">
      <dgm:prSet presAssocID="{FF3CD410-5E2E-4080-A893-907D31D22CB3}" presName="root" presStyleCnt="0">
        <dgm:presLayoutVars>
          <dgm:chMax/>
          <dgm:chPref/>
          <dgm:animLvl val="lvl"/>
        </dgm:presLayoutVars>
      </dgm:prSet>
      <dgm:spPr/>
    </dgm:pt>
    <dgm:pt modelId="{6168B371-2815-4661-9209-F8A29814ADCC}" type="pres">
      <dgm:prSet presAssocID="{FF3CD410-5E2E-4080-A893-907D31D22CB3}" presName="divider" presStyleLbl="fgAcc1" presStyleIdx="0" presStyleCnt="1"/>
      <dgm:spPr/>
    </dgm:pt>
    <dgm:pt modelId="{4C5F54B5-504F-4069-AF1D-9A370FBD268C}" type="pres">
      <dgm:prSet presAssocID="{FF3CD410-5E2E-4080-A893-907D31D22CB3}" presName="nodes" presStyleCnt="0">
        <dgm:presLayoutVars>
          <dgm:chMax/>
          <dgm:chPref/>
          <dgm:animLvl val="lvl"/>
        </dgm:presLayoutVars>
      </dgm:prSet>
      <dgm:spPr/>
    </dgm:pt>
    <dgm:pt modelId="{34539F78-7536-446A-B749-4315D26F2C4E}" type="pres">
      <dgm:prSet presAssocID="{D423FB80-F2BD-4DDE-80B1-76F84FE09A02}" presName="composite" presStyleCnt="0"/>
      <dgm:spPr/>
    </dgm:pt>
    <dgm:pt modelId="{64E37A6A-8F95-4F28-92FC-1FE8089D7DAF}" type="pres">
      <dgm:prSet presAssocID="{D423FB80-F2BD-4DDE-80B1-76F84FE09A02}" presName="L1TextContainer" presStyleLbl="alignNode1" presStyleIdx="0" presStyleCnt="5">
        <dgm:presLayoutVars>
          <dgm:chMax val="1"/>
          <dgm:chPref val="1"/>
          <dgm:bulletEnabled val="1"/>
        </dgm:presLayoutVars>
      </dgm:prSet>
      <dgm:spPr/>
    </dgm:pt>
    <dgm:pt modelId="{301B11E7-9AB9-40DA-A950-87C47281308D}" type="pres">
      <dgm:prSet presAssocID="{D423FB80-F2BD-4DDE-80B1-76F84FE09A02}" presName="L2TextContainerWrapper" presStyleCnt="0">
        <dgm:presLayoutVars>
          <dgm:bulletEnabled val="1"/>
        </dgm:presLayoutVars>
      </dgm:prSet>
      <dgm:spPr/>
    </dgm:pt>
    <dgm:pt modelId="{255B3FC7-BD87-4810-87ED-7952D0F23157}" type="pres">
      <dgm:prSet presAssocID="{D423FB80-F2BD-4DDE-80B1-76F84FE09A02}" presName="L2TextContainer" presStyleLbl="bgAccFollowNode1" presStyleIdx="0" presStyleCnt="5"/>
      <dgm:spPr/>
    </dgm:pt>
    <dgm:pt modelId="{4B545162-9690-412E-B970-54DA905B44AF}" type="pres">
      <dgm:prSet presAssocID="{D423FB80-F2BD-4DDE-80B1-76F84FE09A02}" presName="FlexibleEmptyPlaceHolder" presStyleCnt="0"/>
      <dgm:spPr/>
    </dgm:pt>
    <dgm:pt modelId="{DF478A7F-4668-4E0A-86F7-C1205CF5AA73}" type="pres">
      <dgm:prSet presAssocID="{D423FB80-F2BD-4DDE-80B1-76F84FE09A02}" presName="ConnectLine" presStyleLbl="sibTrans1D1" presStyleIdx="0" presStyleCnt="5"/>
      <dgm:spPr/>
    </dgm:pt>
    <dgm:pt modelId="{6D7F9BE3-3008-4E5E-96F3-C71D72649902}" type="pres">
      <dgm:prSet presAssocID="{D423FB80-F2BD-4DDE-80B1-76F84FE09A02}" presName="ConnectorPoint" presStyleLbl="node1" presStyleIdx="0" presStyleCnt="5"/>
      <dgm:spPr>
        <a:prstGeom prst="ellipse">
          <a:avLst/>
        </a:prstGeom>
      </dgm:spPr>
    </dgm:pt>
    <dgm:pt modelId="{02633C3C-6589-41FB-998C-85A7548107A4}" type="pres">
      <dgm:prSet presAssocID="{D423FB80-F2BD-4DDE-80B1-76F84FE09A02}" presName="EmptyPlaceHolder" presStyleCnt="0"/>
      <dgm:spPr/>
    </dgm:pt>
    <dgm:pt modelId="{41467129-B2CC-4E38-A5B2-56D30FA28409}" type="pres">
      <dgm:prSet presAssocID="{EBE862E1-9761-4AA7-AA00-BD79FA3B27DD}" presName="spaceBetweenRectangles" presStyleCnt="0"/>
      <dgm:spPr/>
    </dgm:pt>
    <dgm:pt modelId="{C7F26193-F277-4FC2-96E8-E896E5EFC9BC}" type="pres">
      <dgm:prSet presAssocID="{F01D5F9E-ABC5-4560-ACB4-E6CFBC60BFF2}" presName="composite" presStyleCnt="0"/>
      <dgm:spPr/>
    </dgm:pt>
    <dgm:pt modelId="{5C68C37A-C349-49AE-97A1-63D110D2C7D1}" type="pres">
      <dgm:prSet presAssocID="{F01D5F9E-ABC5-4560-ACB4-E6CFBC60BFF2}" presName="L1TextContainer" presStyleLbl="alignNode1" presStyleIdx="1" presStyleCnt="5">
        <dgm:presLayoutVars>
          <dgm:chMax val="1"/>
          <dgm:chPref val="1"/>
          <dgm:bulletEnabled val="1"/>
        </dgm:presLayoutVars>
      </dgm:prSet>
      <dgm:spPr/>
    </dgm:pt>
    <dgm:pt modelId="{3E3F09C6-0C94-40B1-A308-6929444363D4}" type="pres">
      <dgm:prSet presAssocID="{F01D5F9E-ABC5-4560-ACB4-E6CFBC60BFF2}" presName="L2TextContainerWrapper" presStyleCnt="0">
        <dgm:presLayoutVars>
          <dgm:bulletEnabled val="1"/>
        </dgm:presLayoutVars>
      </dgm:prSet>
      <dgm:spPr/>
    </dgm:pt>
    <dgm:pt modelId="{A01D9671-7007-4F3F-98D6-A9730C5B45E4}" type="pres">
      <dgm:prSet presAssocID="{F01D5F9E-ABC5-4560-ACB4-E6CFBC60BFF2}" presName="L2TextContainer" presStyleLbl="bgAccFollowNode1" presStyleIdx="1" presStyleCnt="5"/>
      <dgm:spPr/>
    </dgm:pt>
    <dgm:pt modelId="{65C95A24-31B5-46D2-BCB4-07372ABDD6F2}" type="pres">
      <dgm:prSet presAssocID="{F01D5F9E-ABC5-4560-ACB4-E6CFBC60BFF2}" presName="FlexibleEmptyPlaceHolder" presStyleCnt="0"/>
      <dgm:spPr/>
    </dgm:pt>
    <dgm:pt modelId="{D4347EDB-4883-4C4B-A672-6266C9702B5A}" type="pres">
      <dgm:prSet presAssocID="{F01D5F9E-ABC5-4560-ACB4-E6CFBC60BFF2}" presName="ConnectLine" presStyleLbl="sibTrans1D1" presStyleIdx="1" presStyleCnt="5"/>
      <dgm:spPr/>
    </dgm:pt>
    <dgm:pt modelId="{D10813CD-B7B7-4CC7-9B2D-B5AE3D30A4DA}" type="pres">
      <dgm:prSet presAssocID="{F01D5F9E-ABC5-4560-ACB4-E6CFBC60BFF2}" presName="ConnectorPoint" presStyleLbl="node1" presStyleIdx="1" presStyleCnt="5"/>
      <dgm:spPr>
        <a:prstGeom prst="ellipse">
          <a:avLst/>
        </a:prstGeom>
      </dgm:spPr>
    </dgm:pt>
    <dgm:pt modelId="{143FACBA-FB69-402B-8D92-68DCE90EA86A}" type="pres">
      <dgm:prSet presAssocID="{F01D5F9E-ABC5-4560-ACB4-E6CFBC60BFF2}" presName="EmptyPlaceHolder" presStyleCnt="0"/>
      <dgm:spPr/>
    </dgm:pt>
    <dgm:pt modelId="{0587E036-7F91-482C-9B0A-860FD4CCD0E2}" type="pres">
      <dgm:prSet presAssocID="{36ABC0D0-B41E-401C-840C-2AFBE73989B4}" presName="spaceBetweenRectangles" presStyleCnt="0"/>
      <dgm:spPr/>
    </dgm:pt>
    <dgm:pt modelId="{795AD8F1-7B20-410C-90F4-2E04F4F4C93D}" type="pres">
      <dgm:prSet presAssocID="{454D56AF-0D14-43A4-A4AA-2274946C5116}" presName="composite" presStyleCnt="0"/>
      <dgm:spPr/>
    </dgm:pt>
    <dgm:pt modelId="{C5503B6E-C1DB-44F5-ABB8-38EF445ED1E8}" type="pres">
      <dgm:prSet presAssocID="{454D56AF-0D14-43A4-A4AA-2274946C5116}" presName="L1TextContainer" presStyleLbl="alignNode1" presStyleIdx="2" presStyleCnt="5">
        <dgm:presLayoutVars>
          <dgm:chMax val="1"/>
          <dgm:chPref val="1"/>
          <dgm:bulletEnabled val="1"/>
        </dgm:presLayoutVars>
      </dgm:prSet>
      <dgm:spPr/>
    </dgm:pt>
    <dgm:pt modelId="{FD7DE90B-3DDE-4250-BB93-6AFB95DB30C9}" type="pres">
      <dgm:prSet presAssocID="{454D56AF-0D14-43A4-A4AA-2274946C5116}" presName="L2TextContainerWrapper" presStyleCnt="0">
        <dgm:presLayoutVars>
          <dgm:bulletEnabled val="1"/>
        </dgm:presLayoutVars>
      </dgm:prSet>
      <dgm:spPr/>
    </dgm:pt>
    <dgm:pt modelId="{04897CD2-CF6F-4A55-8E79-1E7393B07B06}" type="pres">
      <dgm:prSet presAssocID="{454D56AF-0D14-43A4-A4AA-2274946C5116}" presName="L2TextContainer" presStyleLbl="bgAccFollowNode1" presStyleIdx="2" presStyleCnt="5"/>
      <dgm:spPr/>
    </dgm:pt>
    <dgm:pt modelId="{30F499EF-86B9-43D4-9E36-2ADCD18D3C55}" type="pres">
      <dgm:prSet presAssocID="{454D56AF-0D14-43A4-A4AA-2274946C5116}" presName="FlexibleEmptyPlaceHolder" presStyleCnt="0"/>
      <dgm:spPr/>
    </dgm:pt>
    <dgm:pt modelId="{73ACB8E4-FFC1-49E5-BB46-1EBD63F3BF67}" type="pres">
      <dgm:prSet presAssocID="{454D56AF-0D14-43A4-A4AA-2274946C5116}" presName="ConnectLine" presStyleLbl="sibTrans1D1" presStyleIdx="2" presStyleCnt="5"/>
      <dgm:spPr/>
    </dgm:pt>
    <dgm:pt modelId="{FE89438A-B301-4219-9492-D30967496E8F}" type="pres">
      <dgm:prSet presAssocID="{454D56AF-0D14-43A4-A4AA-2274946C5116}" presName="ConnectorPoint" presStyleLbl="node1" presStyleIdx="2" presStyleCnt="5"/>
      <dgm:spPr>
        <a:prstGeom prst="ellipse">
          <a:avLst/>
        </a:prstGeom>
      </dgm:spPr>
    </dgm:pt>
    <dgm:pt modelId="{80E00C49-A058-42B1-B4A9-8FC8989D4F58}" type="pres">
      <dgm:prSet presAssocID="{454D56AF-0D14-43A4-A4AA-2274946C5116}" presName="EmptyPlaceHolder" presStyleCnt="0"/>
      <dgm:spPr/>
    </dgm:pt>
    <dgm:pt modelId="{396E0C2C-79C3-4FCA-B5E5-8B3C2758C30F}" type="pres">
      <dgm:prSet presAssocID="{511F28C0-50D9-4CBB-862C-2AD0ACC17105}" presName="spaceBetweenRectangles" presStyleCnt="0"/>
      <dgm:spPr/>
    </dgm:pt>
    <dgm:pt modelId="{866B658A-D972-4AD8-A7E6-4082FD2CB001}" type="pres">
      <dgm:prSet presAssocID="{A7F4784E-75AE-4F03-B342-C71355D1ACCF}" presName="composite" presStyleCnt="0"/>
      <dgm:spPr/>
    </dgm:pt>
    <dgm:pt modelId="{CBCB6B30-5D46-4B19-B9DE-C0B7FB057712}" type="pres">
      <dgm:prSet presAssocID="{A7F4784E-75AE-4F03-B342-C71355D1ACCF}" presName="L1TextContainer" presStyleLbl="alignNode1" presStyleIdx="3" presStyleCnt="5">
        <dgm:presLayoutVars>
          <dgm:chMax val="1"/>
          <dgm:chPref val="1"/>
          <dgm:bulletEnabled val="1"/>
        </dgm:presLayoutVars>
      </dgm:prSet>
      <dgm:spPr/>
    </dgm:pt>
    <dgm:pt modelId="{746F6004-1265-4B16-B698-179F0477DB3D}" type="pres">
      <dgm:prSet presAssocID="{A7F4784E-75AE-4F03-B342-C71355D1ACCF}" presName="L2TextContainerWrapper" presStyleCnt="0">
        <dgm:presLayoutVars>
          <dgm:bulletEnabled val="1"/>
        </dgm:presLayoutVars>
      </dgm:prSet>
      <dgm:spPr/>
    </dgm:pt>
    <dgm:pt modelId="{95B1E40E-26D9-44C8-A99F-14EA44505DF3}" type="pres">
      <dgm:prSet presAssocID="{A7F4784E-75AE-4F03-B342-C71355D1ACCF}" presName="L2TextContainer" presStyleLbl="bgAccFollowNode1" presStyleIdx="3" presStyleCnt="5"/>
      <dgm:spPr/>
    </dgm:pt>
    <dgm:pt modelId="{752FC6D6-93A6-414C-B65D-6F2858E07E0C}" type="pres">
      <dgm:prSet presAssocID="{A7F4784E-75AE-4F03-B342-C71355D1ACCF}" presName="FlexibleEmptyPlaceHolder" presStyleCnt="0"/>
      <dgm:spPr/>
    </dgm:pt>
    <dgm:pt modelId="{BBBD3B06-9C30-48DB-A77E-5A358B1C6E78}" type="pres">
      <dgm:prSet presAssocID="{A7F4784E-75AE-4F03-B342-C71355D1ACCF}" presName="ConnectLine" presStyleLbl="sibTrans1D1" presStyleIdx="3" presStyleCnt="5"/>
      <dgm:spPr/>
    </dgm:pt>
    <dgm:pt modelId="{C574381E-6C24-436D-B265-4BCFEFA46591}" type="pres">
      <dgm:prSet presAssocID="{A7F4784E-75AE-4F03-B342-C71355D1ACCF}" presName="ConnectorPoint" presStyleLbl="node1" presStyleIdx="3" presStyleCnt="5"/>
      <dgm:spPr>
        <a:prstGeom prst="ellipse">
          <a:avLst/>
        </a:prstGeom>
      </dgm:spPr>
    </dgm:pt>
    <dgm:pt modelId="{CC7E7566-0B46-4E0A-B951-BFE404664D2C}" type="pres">
      <dgm:prSet presAssocID="{A7F4784E-75AE-4F03-B342-C71355D1ACCF}" presName="EmptyPlaceHolder" presStyleCnt="0"/>
      <dgm:spPr/>
    </dgm:pt>
    <dgm:pt modelId="{F50C4635-5C0A-4C07-B5AD-BABD96009847}" type="pres">
      <dgm:prSet presAssocID="{3078DB00-0C2A-4587-8661-74E5E36CBCA7}" presName="spaceBetweenRectangles" presStyleCnt="0"/>
      <dgm:spPr/>
    </dgm:pt>
    <dgm:pt modelId="{5667DB6C-E90F-44DB-BFD7-8570D48D28D4}" type="pres">
      <dgm:prSet presAssocID="{A59C9EB4-4836-41EA-88FC-E68E29755DEF}" presName="composite" presStyleCnt="0"/>
      <dgm:spPr/>
    </dgm:pt>
    <dgm:pt modelId="{88F6D506-033B-4CA4-9572-41E373A6B43C}" type="pres">
      <dgm:prSet presAssocID="{A59C9EB4-4836-41EA-88FC-E68E29755DEF}" presName="L1TextContainer" presStyleLbl="alignNode1" presStyleIdx="4" presStyleCnt="5" custLinFactNeighborX="378" custLinFactNeighborY="-495">
        <dgm:presLayoutVars>
          <dgm:chMax val="1"/>
          <dgm:chPref val="1"/>
          <dgm:bulletEnabled val="1"/>
        </dgm:presLayoutVars>
      </dgm:prSet>
      <dgm:spPr/>
    </dgm:pt>
    <dgm:pt modelId="{E3303ED6-54B9-4518-AD7C-3197102106EF}" type="pres">
      <dgm:prSet presAssocID="{A59C9EB4-4836-41EA-88FC-E68E29755DEF}" presName="L2TextContainerWrapper" presStyleCnt="0">
        <dgm:presLayoutVars>
          <dgm:bulletEnabled val="1"/>
        </dgm:presLayoutVars>
      </dgm:prSet>
      <dgm:spPr/>
    </dgm:pt>
    <dgm:pt modelId="{FE14A9FC-66E7-4679-B63E-054F98E59204}" type="pres">
      <dgm:prSet presAssocID="{A59C9EB4-4836-41EA-88FC-E68E29755DEF}" presName="L2TextContainer" presStyleLbl="bgAccFollowNode1" presStyleIdx="4" presStyleCnt="5"/>
      <dgm:spPr/>
    </dgm:pt>
    <dgm:pt modelId="{8F1DAFAE-685A-4EC1-8FC0-2EE182F59B78}" type="pres">
      <dgm:prSet presAssocID="{A59C9EB4-4836-41EA-88FC-E68E29755DEF}" presName="FlexibleEmptyPlaceHolder" presStyleCnt="0"/>
      <dgm:spPr/>
    </dgm:pt>
    <dgm:pt modelId="{4702B22B-8EB6-4454-9F8E-9A963F32B8A1}" type="pres">
      <dgm:prSet presAssocID="{A59C9EB4-4836-41EA-88FC-E68E29755DEF}" presName="ConnectLine" presStyleLbl="sibTrans1D1" presStyleIdx="4" presStyleCnt="5"/>
      <dgm:spPr/>
    </dgm:pt>
    <dgm:pt modelId="{F2E81385-B138-4A59-9452-A3C9AC4F2012}" type="pres">
      <dgm:prSet presAssocID="{A59C9EB4-4836-41EA-88FC-E68E29755DEF}" presName="ConnectorPoint" presStyleLbl="node1" presStyleIdx="4" presStyleCnt="5"/>
      <dgm:spPr>
        <a:prstGeom prst="ellipse">
          <a:avLst/>
        </a:prstGeom>
      </dgm:spPr>
    </dgm:pt>
    <dgm:pt modelId="{00C34F8E-67EA-485C-B754-5C6C9BC871C5}" type="pres">
      <dgm:prSet presAssocID="{A59C9EB4-4836-41EA-88FC-E68E29755DEF}" presName="EmptyPlaceHolder" presStyleCnt="0"/>
      <dgm:spPr/>
    </dgm:pt>
  </dgm:ptLst>
  <dgm:cxnLst>
    <dgm:cxn modelId="{EADCFF1E-172D-4C2D-BDB4-9D2B19597296}" type="presOf" srcId="{47BE8E0B-496B-44FC-825E-C2A10D821DC9}" destId="{A01D9671-7007-4F3F-98D6-A9730C5B45E4}" srcOrd="0" destOrd="0" presId="urn:microsoft.com/office/officeart/2017/3/layout/HorizontalLabelsTimeline"/>
    <dgm:cxn modelId="{C2A8B52A-540B-46B5-A43B-27FAF06A13EF}" srcId="{FF3CD410-5E2E-4080-A893-907D31D22CB3}" destId="{A59C9EB4-4836-41EA-88FC-E68E29755DEF}" srcOrd="4" destOrd="0" parTransId="{C486CA18-5D6B-49AD-B92C-52313E993EC5}" sibTransId="{62C75627-0A71-4E35-B62B-749D8AB3C189}"/>
    <dgm:cxn modelId="{5A3B2130-5035-4E61-92B1-343AA432C9DF}" srcId="{FF3CD410-5E2E-4080-A893-907D31D22CB3}" destId="{454D56AF-0D14-43A4-A4AA-2274946C5116}" srcOrd="2" destOrd="0" parTransId="{340931FA-0A09-49B9-99A7-6650F93FDC08}" sibTransId="{511F28C0-50D9-4CBB-862C-2AD0ACC17105}"/>
    <dgm:cxn modelId="{33DFDD33-182D-44AF-9877-B1DCECE3CC9D}" srcId="{FF3CD410-5E2E-4080-A893-907D31D22CB3}" destId="{A7F4784E-75AE-4F03-B342-C71355D1ACCF}" srcOrd="3" destOrd="0" parTransId="{E8170CB0-7D27-4024-BF4D-F79F86202313}" sibTransId="{3078DB00-0C2A-4587-8661-74E5E36CBCA7}"/>
    <dgm:cxn modelId="{C436E05B-3981-4E5A-BD66-5DBD06BC52A1}" type="presOf" srcId="{F01D5F9E-ABC5-4560-ACB4-E6CFBC60BFF2}" destId="{5C68C37A-C349-49AE-97A1-63D110D2C7D1}" srcOrd="0" destOrd="0" presId="urn:microsoft.com/office/officeart/2017/3/layout/HorizontalLabelsTimeline"/>
    <dgm:cxn modelId="{4B61AF65-3991-4A24-9475-D4AA0127738F}" srcId="{FF3CD410-5E2E-4080-A893-907D31D22CB3}" destId="{F01D5F9E-ABC5-4560-ACB4-E6CFBC60BFF2}" srcOrd="1" destOrd="0" parTransId="{FEAC3315-4B36-4E3C-89B3-70A50C7F13CC}" sibTransId="{36ABC0D0-B41E-401C-840C-2AFBE73989B4}"/>
    <dgm:cxn modelId="{24FE186F-F804-46F5-9C2D-96C1655A06BB}" type="presOf" srcId="{FF3CD410-5E2E-4080-A893-907D31D22CB3}" destId="{687CC7BD-79EF-4A0F-BDD3-809BFA49E6BE}" srcOrd="0" destOrd="0" presId="urn:microsoft.com/office/officeart/2017/3/layout/HorizontalLabelsTimeline"/>
    <dgm:cxn modelId="{B9B38C7F-D679-4A39-B742-6501D3961044}" srcId="{454D56AF-0D14-43A4-A4AA-2274946C5116}" destId="{3280BE73-5C4D-4941-9102-E5930904556F}" srcOrd="0" destOrd="0" parTransId="{596FE3BE-79D4-47E4-8416-EDF8385B1DE9}" sibTransId="{8E22D1FB-CF90-47F0-B06E-C66C75D54226}"/>
    <dgm:cxn modelId="{59B27383-B045-4BF7-93D0-B9D2CB156BC5}" type="presOf" srcId="{1827863D-2FA1-48D1-81C4-0E7D31ADB47E}" destId="{95B1E40E-26D9-44C8-A99F-14EA44505DF3}" srcOrd="0" destOrd="0" presId="urn:microsoft.com/office/officeart/2017/3/layout/HorizontalLabelsTimeline"/>
    <dgm:cxn modelId="{270F1A8F-053B-4B29-B86C-B8D01B394942}" type="presOf" srcId="{CF564C6C-7771-4FD5-B851-B5B84730268F}" destId="{FE14A9FC-66E7-4679-B63E-054F98E59204}" srcOrd="0" destOrd="0" presId="urn:microsoft.com/office/officeart/2017/3/layout/HorizontalLabelsTimeline"/>
    <dgm:cxn modelId="{47F4D29A-7D65-4C2F-8677-61780F0F1118}" srcId="{F01D5F9E-ABC5-4560-ACB4-E6CFBC60BFF2}" destId="{47BE8E0B-496B-44FC-825E-C2A10D821DC9}" srcOrd="0" destOrd="0" parTransId="{26C37286-A207-4C3A-8F03-B64C4EB72DB8}" sibTransId="{258C30B8-1EDE-458F-9BAB-BD0E5C8E1BF9}"/>
    <dgm:cxn modelId="{68D35F9D-DABF-4E5A-94D4-F988D8E84907}" srcId="{D423FB80-F2BD-4DDE-80B1-76F84FE09A02}" destId="{245E128E-7700-4C91-9411-CDD1DCA94D67}" srcOrd="0" destOrd="0" parTransId="{B4D95EBA-0423-4AFA-B379-E030341B1F23}" sibTransId="{4963BA97-D4C5-477B-9B0D-68DB38F61579}"/>
    <dgm:cxn modelId="{2C87A39F-871C-45C6-8C22-A8C358151D70}" type="presOf" srcId="{A7F4784E-75AE-4F03-B342-C71355D1ACCF}" destId="{CBCB6B30-5D46-4B19-B9DE-C0B7FB057712}" srcOrd="0" destOrd="0" presId="urn:microsoft.com/office/officeart/2017/3/layout/HorizontalLabelsTimeline"/>
    <dgm:cxn modelId="{078029A2-947D-4D6B-B786-5B31CB659BA9}" type="presOf" srcId="{A59C9EB4-4836-41EA-88FC-E68E29755DEF}" destId="{88F6D506-033B-4CA4-9572-41E373A6B43C}" srcOrd="0" destOrd="0" presId="urn:microsoft.com/office/officeart/2017/3/layout/HorizontalLabelsTimeline"/>
    <dgm:cxn modelId="{7749B4AD-5089-49E7-8F6B-1B2382C9B50E}" srcId="{A7F4784E-75AE-4F03-B342-C71355D1ACCF}" destId="{1827863D-2FA1-48D1-81C4-0E7D31ADB47E}" srcOrd="0" destOrd="0" parTransId="{B426C98F-7250-4E9E-84CB-E9FC83F8CB06}" sibTransId="{D0D7EB30-49F6-43D6-AF40-1B9302B3ADF0}"/>
    <dgm:cxn modelId="{5BF3B7B1-A779-4E2D-8625-77DE0CA38FEE}" srcId="{FF3CD410-5E2E-4080-A893-907D31D22CB3}" destId="{D423FB80-F2BD-4DDE-80B1-76F84FE09A02}" srcOrd="0" destOrd="0" parTransId="{9B1CA3FF-D252-4AF5-8F50-CFC93ACA9175}" sibTransId="{EBE862E1-9761-4AA7-AA00-BD79FA3B27DD}"/>
    <dgm:cxn modelId="{F68895C0-3F1F-4678-B72B-DB82A8D7873D}" type="presOf" srcId="{245E128E-7700-4C91-9411-CDD1DCA94D67}" destId="{255B3FC7-BD87-4810-87ED-7952D0F23157}" srcOrd="0" destOrd="0" presId="urn:microsoft.com/office/officeart/2017/3/layout/HorizontalLabelsTimeline"/>
    <dgm:cxn modelId="{186572D2-DD3E-469C-B4C6-FC405845D66C}" type="presOf" srcId="{3280BE73-5C4D-4941-9102-E5930904556F}" destId="{04897CD2-CF6F-4A55-8E79-1E7393B07B06}" srcOrd="0" destOrd="0" presId="urn:microsoft.com/office/officeart/2017/3/layout/HorizontalLabelsTimeline"/>
    <dgm:cxn modelId="{0850A4D5-F517-4BE2-AE27-9281E3729461}" type="presOf" srcId="{454D56AF-0D14-43A4-A4AA-2274946C5116}" destId="{C5503B6E-C1DB-44F5-ABB8-38EF445ED1E8}" srcOrd="0" destOrd="0" presId="urn:microsoft.com/office/officeart/2017/3/layout/HorizontalLabelsTimeline"/>
    <dgm:cxn modelId="{5F80C7E1-A7BD-418E-A665-3DAF3DEDF5A4}" srcId="{A59C9EB4-4836-41EA-88FC-E68E29755DEF}" destId="{CF564C6C-7771-4FD5-B851-B5B84730268F}" srcOrd="0" destOrd="0" parTransId="{5A57A755-D716-4DC9-9A51-20693042AFC8}" sibTransId="{024A7FBC-BB10-4242-BAF3-82678A4C13DA}"/>
    <dgm:cxn modelId="{FAEC57FD-E661-46F9-8FC2-72568E9086CE}" type="presOf" srcId="{D423FB80-F2BD-4DDE-80B1-76F84FE09A02}" destId="{64E37A6A-8F95-4F28-92FC-1FE8089D7DAF}" srcOrd="0" destOrd="0" presId="urn:microsoft.com/office/officeart/2017/3/layout/HorizontalLabelsTimeline"/>
    <dgm:cxn modelId="{41A1825C-6B33-4866-A7F1-A86BC36862B3}" type="presParOf" srcId="{687CC7BD-79EF-4A0F-BDD3-809BFA49E6BE}" destId="{6168B371-2815-4661-9209-F8A29814ADCC}" srcOrd="0" destOrd="0" presId="urn:microsoft.com/office/officeart/2017/3/layout/HorizontalLabelsTimeline"/>
    <dgm:cxn modelId="{281FC94C-5AAC-413C-803D-BB6EEF9AD3A6}" type="presParOf" srcId="{687CC7BD-79EF-4A0F-BDD3-809BFA49E6BE}" destId="{4C5F54B5-504F-4069-AF1D-9A370FBD268C}" srcOrd="1" destOrd="0" presId="urn:microsoft.com/office/officeart/2017/3/layout/HorizontalLabelsTimeline"/>
    <dgm:cxn modelId="{CFDEA283-4601-4089-8563-A85225CFEF1D}" type="presParOf" srcId="{4C5F54B5-504F-4069-AF1D-9A370FBD268C}" destId="{34539F78-7536-446A-B749-4315D26F2C4E}" srcOrd="0" destOrd="0" presId="urn:microsoft.com/office/officeart/2017/3/layout/HorizontalLabelsTimeline"/>
    <dgm:cxn modelId="{8A5756AD-D676-4F95-8A8A-CDE3EA13E14C}" type="presParOf" srcId="{34539F78-7536-446A-B749-4315D26F2C4E}" destId="{64E37A6A-8F95-4F28-92FC-1FE8089D7DAF}" srcOrd="0" destOrd="0" presId="urn:microsoft.com/office/officeart/2017/3/layout/HorizontalLabelsTimeline"/>
    <dgm:cxn modelId="{C64DD621-F766-410D-81AE-A692FE379207}" type="presParOf" srcId="{34539F78-7536-446A-B749-4315D26F2C4E}" destId="{301B11E7-9AB9-40DA-A950-87C47281308D}" srcOrd="1" destOrd="0" presId="urn:microsoft.com/office/officeart/2017/3/layout/HorizontalLabelsTimeline"/>
    <dgm:cxn modelId="{72141621-AC11-4C6D-A617-B6CF19C76AAE}" type="presParOf" srcId="{301B11E7-9AB9-40DA-A950-87C47281308D}" destId="{255B3FC7-BD87-4810-87ED-7952D0F23157}" srcOrd="0" destOrd="0" presId="urn:microsoft.com/office/officeart/2017/3/layout/HorizontalLabelsTimeline"/>
    <dgm:cxn modelId="{C728B947-ADB2-406E-9206-93298476CEFD}" type="presParOf" srcId="{301B11E7-9AB9-40DA-A950-87C47281308D}" destId="{4B545162-9690-412E-B970-54DA905B44AF}" srcOrd="1" destOrd="0" presId="urn:microsoft.com/office/officeart/2017/3/layout/HorizontalLabelsTimeline"/>
    <dgm:cxn modelId="{9B7FD2A9-25B9-477B-AC6A-FE14BD3BFF32}" type="presParOf" srcId="{34539F78-7536-446A-B749-4315D26F2C4E}" destId="{DF478A7F-4668-4E0A-86F7-C1205CF5AA73}" srcOrd="2" destOrd="0" presId="urn:microsoft.com/office/officeart/2017/3/layout/HorizontalLabelsTimeline"/>
    <dgm:cxn modelId="{A1F8B173-85E4-4ED9-BFF5-CF116D6F7CE3}" type="presParOf" srcId="{34539F78-7536-446A-B749-4315D26F2C4E}" destId="{6D7F9BE3-3008-4E5E-96F3-C71D72649902}" srcOrd="3" destOrd="0" presId="urn:microsoft.com/office/officeart/2017/3/layout/HorizontalLabelsTimeline"/>
    <dgm:cxn modelId="{74F580D4-41FC-4B1B-82E4-22FCC2246045}" type="presParOf" srcId="{34539F78-7536-446A-B749-4315D26F2C4E}" destId="{02633C3C-6589-41FB-998C-85A7548107A4}" srcOrd="4" destOrd="0" presId="urn:microsoft.com/office/officeart/2017/3/layout/HorizontalLabelsTimeline"/>
    <dgm:cxn modelId="{ACB72553-49A5-440C-B1C8-D7D8CFF44BD6}" type="presParOf" srcId="{4C5F54B5-504F-4069-AF1D-9A370FBD268C}" destId="{41467129-B2CC-4E38-A5B2-56D30FA28409}" srcOrd="1" destOrd="0" presId="urn:microsoft.com/office/officeart/2017/3/layout/HorizontalLabelsTimeline"/>
    <dgm:cxn modelId="{25113ECB-44A4-43A3-B2D0-D47302F35B26}" type="presParOf" srcId="{4C5F54B5-504F-4069-AF1D-9A370FBD268C}" destId="{C7F26193-F277-4FC2-96E8-E896E5EFC9BC}" srcOrd="2" destOrd="0" presId="urn:microsoft.com/office/officeart/2017/3/layout/HorizontalLabelsTimeline"/>
    <dgm:cxn modelId="{AEF2036D-29F6-4431-8357-64776A18B655}" type="presParOf" srcId="{C7F26193-F277-4FC2-96E8-E896E5EFC9BC}" destId="{5C68C37A-C349-49AE-97A1-63D110D2C7D1}" srcOrd="0" destOrd="0" presId="urn:microsoft.com/office/officeart/2017/3/layout/HorizontalLabelsTimeline"/>
    <dgm:cxn modelId="{51F9D33C-AECD-4F33-B2DA-43CF6B93002F}" type="presParOf" srcId="{C7F26193-F277-4FC2-96E8-E896E5EFC9BC}" destId="{3E3F09C6-0C94-40B1-A308-6929444363D4}" srcOrd="1" destOrd="0" presId="urn:microsoft.com/office/officeart/2017/3/layout/HorizontalLabelsTimeline"/>
    <dgm:cxn modelId="{17B9A51D-D490-4C54-B91D-5CD40783571D}" type="presParOf" srcId="{3E3F09C6-0C94-40B1-A308-6929444363D4}" destId="{A01D9671-7007-4F3F-98D6-A9730C5B45E4}" srcOrd="0" destOrd="0" presId="urn:microsoft.com/office/officeart/2017/3/layout/HorizontalLabelsTimeline"/>
    <dgm:cxn modelId="{A6AAA60B-E979-47B8-A997-DB62C715690F}" type="presParOf" srcId="{3E3F09C6-0C94-40B1-A308-6929444363D4}" destId="{65C95A24-31B5-46D2-BCB4-07372ABDD6F2}" srcOrd="1" destOrd="0" presId="urn:microsoft.com/office/officeart/2017/3/layout/HorizontalLabelsTimeline"/>
    <dgm:cxn modelId="{05694172-1DAF-4D9C-BBD9-0794366FCD56}" type="presParOf" srcId="{C7F26193-F277-4FC2-96E8-E896E5EFC9BC}" destId="{D4347EDB-4883-4C4B-A672-6266C9702B5A}" srcOrd="2" destOrd="0" presId="urn:microsoft.com/office/officeart/2017/3/layout/HorizontalLabelsTimeline"/>
    <dgm:cxn modelId="{BC9943FE-1230-4FDB-A7D8-898D013B9350}" type="presParOf" srcId="{C7F26193-F277-4FC2-96E8-E896E5EFC9BC}" destId="{D10813CD-B7B7-4CC7-9B2D-B5AE3D30A4DA}" srcOrd="3" destOrd="0" presId="urn:microsoft.com/office/officeart/2017/3/layout/HorizontalLabelsTimeline"/>
    <dgm:cxn modelId="{084C9897-3EE7-44CF-9F38-C9A562B67975}" type="presParOf" srcId="{C7F26193-F277-4FC2-96E8-E896E5EFC9BC}" destId="{143FACBA-FB69-402B-8D92-68DCE90EA86A}" srcOrd="4" destOrd="0" presId="urn:microsoft.com/office/officeart/2017/3/layout/HorizontalLabelsTimeline"/>
    <dgm:cxn modelId="{3DFFAC5F-0847-4E2F-A4CD-4FB95268ED8C}" type="presParOf" srcId="{4C5F54B5-504F-4069-AF1D-9A370FBD268C}" destId="{0587E036-7F91-482C-9B0A-860FD4CCD0E2}" srcOrd="3" destOrd="0" presId="urn:microsoft.com/office/officeart/2017/3/layout/HorizontalLabelsTimeline"/>
    <dgm:cxn modelId="{0C2CFEA1-3FB4-47D5-BA0C-2B2C20EB640F}" type="presParOf" srcId="{4C5F54B5-504F-4069-AF1D-9A370FBD268C}" destId="{795AD8F1-7B20-410C-90F4-2E04F4F4C93D}" srcOrd="4" destOrd="0" presId="urn:microsoft.com/office/officeart/2017/3/layout/HorizontalLabelsTimeline"/>
    <dgm:cxn modelId="{5EA692BD-507A-40EE-B699-B1F92E600F62}" type="presParOf" srcId="{795AD8F1-7B20-410C-90F4-2E04F4F4C93D}" destId="{C5503B6E-C1DB-44F5-ABB8-38EF445ED1E8}" srcOrd="0" destOrd="0" presId="urn:microsoft.com/office/officeart/2017/3/layout/HorizontalLabelsTimeline"/>
    <dgm:cxn modelId="{84215AA0-8ED4-45B6-8451-521906DE0059}" type="presParOf" srcId="{795AD8F1-7B20-410C-90F4-2E04F4F4C93D}" destId="{FD7DE90B-3DDE-4250-BB93-6AFB95DB30C9}" srcOrd="1" destOrd="0" presId="urn:microsoft.com/office/officeart/2017/3/layout/HorizontalLabelsTimeline"/>
    <dgm:cxn modelId="{CD1AF92D-7CB7-4156-9C24-3DD50EA4D129}" type="presParOf" srcId="{FD7DE90B-3DDE-4250-BB93-6AFB95DB30C9}" destId="{04897CD2-CF6F-4A55-8E79-1E7393B07B06}" srcOrd="0" destOrd="0" presId="urn:microsoft.com/office/officeart/2017/3/layout/HorizontalLabelsTimeline"/>
    <dgm:cxn modelId="{E596D201-A9A8-46AA-BA6C-731E186DBB6C}" type="presParOf" srcId="{FD7DE90B-3DDE-4250-BB93-6AFB95DB30C9}" destId="{30F499EF-86B9-43D4-9E36-2ADCD18D3C55}" srcOrd="1" destOrd="0" presId="urn:microsoft.com/office/officeart/2017/3/layout/HorizontalLabelsTimeline"/>
    <dgm:cxn modelId="{7D0F95A1-0D0D-4B3A-AD37-1D9E68A59E7B}" type="presParOf" srcId="{795AD8F1-7B20-410C-90F4-2E04F4F4C93D}" destId="{73ACB8E4-FFC1-49E5-BB46-1EBD63F3BF67}" srcOrd="2" destOrd="0" presId="urn:microsoft.com/office/officeart/2017/3/layout/HorizontalLabelsTimeline"/>
    <dgm:cxn modelId="{A5FB3F07-307E-4B9C-AF1B-722131ED4362}" type="presParOf" srcId="{795AD8F1-7B20-410C-90F4-2E04F4F4C93D}" destId="{FE89438A-B301-4219-9492-D30967496E8F}" srcOrd="3" destOrd="0" presId="urn:microsoft.com/office/officeart/2017/3/layout/HorizontalLabelsTimeline"/>
    <dgm:cxn modelId="{2F2BB858-3070-4463-950E-16B32D1FC1A0}" type="presParOf" srcId="{795AD8F1-7B20-410C-90F4-2E04F4F4C93D}" destId="{80E00C49-A058-42B1-B4A9-8FC8989D4F58}" srcOrd="4" destOrd="0" presId="urn:microsoft.com/office/officeart/2017/3/layout/HorizontalLabelsTimeline"/>
    <dgm:cxn modelId="{4CFFAECA-C6E6-463A-90AA-C4DEAB87918A}" type="presParOf" srcId="{4C5F54B5-504F-4069-AF1D-9A370FBD268C}" destId="{396E0C2C-79C3-4FCA-B5E5-8B3C2758C30F}" srcOrd="5" destOrd="0" presId="urn:microsoft.com/office/officeart/2017/3/layout/HorizontalLabelsTimeline"/>
    <dgm:cxn modelId="{28A719F5-6237-4C83-8EB7-BB9ACE657CCA}" type="presParOf" srcId="{4C5F54B5-504F-4069-AF1D-9A370FBD268C}" destId="{866B658A-D972-4AD8-A7E6-4082FD2CB001}" srcOrd="6" destOrd="0" presId="urn:microsoft.com/office/officeart/2017/3/layout/HorizontalLabelsTimeline"/>
    <dgm:cxn modelId="{E55C2317-CDB7-4C64-95C4-C04303FBB96A}" type="presParOf" srcId="{866B658A-D972-4AD8-A7E6-4082FD2CB001}" destId="{CBCB6B30-5D46-4B19-B9DE-C0B7FB057712}" srcOrd="0" destOrd="0" presId="urn:microsoft.com/office/officeart/2017/3/layout/HorizontalLabelsTimeline"/>
    <dgm:cxn modelId="{2E742A39-B2D8-41E7-938B-B4FE7E0F1794}" type="presParOf" srcId="{866B658A-D972-4AD8-A7E6-4082FD2CB001}" destId="{746F6004-1265-4B16-B698-179F0477DB3D}" srcOrd="1" destOrd="0" presId="urn:microsoft.com/office/officeart/2017/3/layout/HorizontalLabelsTimeline"/>
    <dgm:cxn modelId="{000BAB58-4AA6-43D9-89B5-0C604F29C6EA}" type="presParOf" srcId="{746F6004-1265-4B16-B698-179F0477DB3D}" destId="{95B1E40E-26D9-44C8-A99F-14EA44505DF3}" srcOrd="0" destOrd="0" presId="urn:microsoft.com/office/officeart/2017/3/layout/HorizontalLabelsTimeline"/>
    <dgm:cxn modelId="{6D12DD85-6CC0-441A-BB74-D3B24BE9ECF2}" type="presParOf" srcId="{746F6004-1265-4B16-B698-179F0477DB3D}" destId="{752FC6D6-93A6-414C-B65D-6F2858E07E0C}" srcOrd="1" destOrd="0" presId="urn:microsoft.com/office/officeart/2017/3/layout/HorizontalLabelsTimeline"/>
    <dgm:cxn modelId="{6CE5E65F-BF35-4F9A-9FAC-9FD84A211FC6}" type="presParOf" srcId="{866B658A-D972-4AD8-A7E6-4082FD2CB001}" destId="{BBBD3B06-9C30-48DB-A77E-5A358B1C6E78}" srcOrd="2" destOrd="0" presId="urn:microsoft.com/office/officeart/2017/3/layout/HorizontalLabelsTimeline"/>
    <dgm:cxn modelId="{457B6E85-E149-4279-81E9-511D2D038B9A}" type="presParOf" srcId="{866B658A-D972-4AD8-A7E6-4082FD2CB001}" destId="{C574381E-6C24-436D-B265-4BCFEFA46591}" srcOrd="3" destOrd="0" presId="urn:microsoft.com/office/officeart/2017/3/layout/HorizontalLabelsTimeline"/>
    <dgm:cxn modelId="{376FD1F8-A0AB-4CA9-B35C-A1F5747217B7}" type="presParOf" srcId="{866B658A-D972-4AD8-A7E6-4082FD2CB001}" destId="{CC7E7566-0B46-4E0A-B951-BFE404664D2C}" srcOrd="4" destOrd="0" presId="urn:microsoft.com/office/officeart/2017/3/layout/HorizontalLabelsTimeline"/>
    <dgm:cxn modelId="{CA63DDF8-DE3B-4E8A-886E-D787300C3FD4}" type="presParOf" srcId="{4C5F54B5-504F-4069-AF1D-9A370FBD268C}" destId="{F50C4635-5C0A-4C07-B5AD-BABD96009847}" srcOrd="7" destOrd="0" presId="urn:microsoft.com/office/officeart/2017/3/layout/HorizontalLabelsTimeline"/>
    <dgm:cxn modelId="{187F63AE-22E9-42D8-BA25-F8E70A982232}" type="presParOf" srcId="{4C5F54B5-504F-4069-AF1D-9A370FBD268C}" destId="{5667DB6C-E90F-44DB-BFD7-8570D48D28D4}" srcOrd="8" destOrd="0" presId="urn:microsoft.com/office/officeart/2017/3/layout/HorizontalLabelsTimeline"/>
    <dgm:cxn modelId="{782591FC-39B3-43EE-A99E-69B60AB63978}" type="presParOf" srcId="{5667DB6C-E90F-44DB-BFD7-8570D48D28D4}" destId="{88F6D506-033B-4CA4-9572-41E373A6B43C}" srcOrd="0" destOrd="0" presId="urn:microsoft.com/office/officeart/2017/3/layout/HorizontalLabelsTimeline"/>
    <dgm:cxn modelId="{DA98866D-BB74-46A1-B98B-9B6BDACA94E3}" type="presParOf" srcId="{5667DB6C-E90F-44DB-BFD7-8570D48D28D4}" destId="{E3303ED6-54B9-4518-AD7C-3197102106EF}" srcOrd="1" destOrd="0" presId="urn:microsoft.com/office/officeart/2017/3/layout/HorizontalLabelsTimeline"/>
    <dgm:cxn modelId="{BFB054F1-AA6C-4CA5-B7A3-FF579439BD18}" type="presParOf" srcId="{E3303ED6-54B9-4518-AD7C-3197102106EF}" destId="{FE14A9FC-66E7-4679-B63E-054F98E59204}" srcOrd="0" destOrd="0" presId="urn:microsoft.com/office/officeart/2017/3/layout/HorizontalLabelsTimeline"/>
    <dgm:cxn modelId="{6BF922DC-DA85-4710-BB6F-2CCCF2CFD764}" type="presParOf" srcId="{E3303ED6-54B9-4518-AD7C-3197102106EF}" destId="{8F1DAFAE-685A-4EC1-8FC0-2EE182F59B78}" srcOrd="1" destOrd="0" presId="urn:microsoft.com/office/officeart/2017/3/layout/HorizontalLabelsTimeline"/>
    <dgm:cxn modelId="{6907C7E4-84E2-47E3-949B-BC87F9D211CC}" type="presParOf" srcId="{5667DB6C-E90F-44DB-BFD7-8570D48D28D4}" destId="{4702B22B-8EB6-4454-9F8E-9A963F32B8A1}" srcOrd="2" destOrd="0" presId="urn:microsoft.com/office/officeart/2017/3/layout/HorizontalLabelsTimeline"/>
    <dgm:cxn modelId="{68C6501C-DCCA-438E-8565-A8631BB6C8AC}" type="presParOf" srcId="{5667DB6C-E90F-44DB-BFD7-8570D48D28D4}" destId="{F2E81385-B138-4A59-9452-A3C9AC4F2012}" srcOrd="3" destOrd="0" presId="urn:microsoft.com/office/officeart/2017/3/layout/HorizontalLabelsTimeline"/>
    <dgm:cxn modelId="{F4686330-D4C5-4698-8BC6-EF28FB9176C1}" type="presParOf" srcId="{5667DB6C-E90F-44DB-BFD7-8570D48D28D4}" destId="{00C34F8E-67EA-485C-B754-5C6C9BC871C5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3CD410-5E2E-4080-A893-907D31D22CB3}" type="doc">
      <dgm:prSet loTypeId="urn:microsoft.com/office/officeart/2017/3/layout/HorizontalLabelsTimeline" loCatId="other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423FB80-F2BD-4DDE-80B1-76F84FE09A0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RFP Document</a:t>
          </a:r>
        </a:p>
      </dgm:t>
    </dgm:pt>
    <dgm:pt modelId="{9B1CA3FF-D252-4AF5-8F50-CFC93ACA9175}" type="parTrans" cxnId="{5BF3B7B1-A779-4E2D-8625-77DE0CA38FE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E862E1-9761-4AA7-AA00-BD79FA3B27DD}" type="sibTrans" cxnId="{5BF3B7B1-A779-4E2D-8625-77DE0CA38FE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5E128E-7700-4C91-9411-CDD1DCA94D67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uploaded the RFP online and advertisement published in the news papers 4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July,2021</a:t>
          </a:r>
        </a:p>
      </dgm:t>
    </dgm:pt>
    <dgm:pt modelId="{B4D95EBA-0423-4AFA-B379-E030341B1F23}" type="parTrans" cxnId="{68D35F9D-DABF-4E5A-94D4-F988D8E84907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963BA97-D4C5-477B-9B0D-68DB38F61579}" type="sibTrans" cxnId="{68D35F9D-DABF-4E5A-94D4-F988D8E84907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1D5F9E-ABC5-4560-ACB4-E6CFBC60BFF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Pre-bid Meeting</a:t>
          </a:r>
        </a:p>
      </dgm:t>
    </dgm:pt>
    <dgm:pt modelId="{FEAC3315-4B36-4E3C-89B3-70A50C7F13CC}" type="parTrans" cxnId="{4B61AF65-3991-4A24-9475-D4AA0127738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ABC0D0-B41E-401C-840C-2AFBE73989B4}" type="sibTrans" cxnId="{4B61AF65-3991-4A24-9475-D4AA0127738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4D56AF-0D14-43A4-A4AA-2274946C5116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Bid Opening</a:t>
          </a:r>
        </a:p>
      </dgm:t>
    </dgm:pt>
    <dgm:pt modelId="{340931FA-0A09-49B9-99A7-6650F93FDC08}" type="parTrans" cxnId="{5A3B2130-5035-4E61-92B1-343AA432C9D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11F28C0-50D9-4CBB-862C-2AD0ACC17105}" type="sibTrans" cxnId="{5A3B2130-5035-4E61-92B1-343AA432C9D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F4784E-75AE-4F03-B342-C71355D1ACCF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Financial Bid Opening</a:t>
          </a:r>
        </a:p>
      </dgm:t>
    </dgm:pt>
    <dgm:pt modelId="{E8170CB0-7D27-4024-BF4D-F79F86202313}" type="parTrans" cxnId="{33DFDD33-182D-44AF-9877-B1DCECE3CC9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78DB00-0C2A-4587-8661-74E5E36CBCA7}" type="sibTrans" cxnId="{33DFDD33-182D-44AF-9877-B1DCECE3CC9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59C9EB4-4836-41EA-88FC-E68E29755DEF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defRPr b="1"/>
          </a:pPr>
          <a:r>
            <a: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Award of Contract</a:t>
          </a:r>
        </a:p>
      </dgm:t>
    </dgm:pt>
    <dgm:pt modelId="{C486CA18-5D6B-49AD-B92C-52313E993EC5}" type="parTrans" cxnId="{C2A8B52A-540B-46B5-A43B-27FAF06A13E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2C75627-0A71-4E35-B62B-749D8AB3C189}" type="sibTrans" cxnId="{C2A8B52A-540B-46B5-A43B-27FAF06A13EF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80BE73-5C4D-4941-9102-E5930904556F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Technical bids were opened on 13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Aug 2021. Cluster 1&amp;2 got 4 and 3 bids respectively, other two got single bid</a:t>
          </a:r>
        </a:p>
      </dgm:t>
    </dgm:pt>
    <dgm:pt modelId="{596FE3BE-79D4-47E4-8416-EDF8385B1DE9}" type="parTrans" cxnId="{B9B38C7F-D679-4A39-B742-6501D396104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22D1FB-CF90-47F0-B06E-C66C75D54226}" type="sibTrans" cxnId="{B9B38C7F-D679-4A39-B742-6501D396104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27863D-2FA1-48D1-81C4-0E7D31ADB47E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opened financial bid of shortlisted bidders on 6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Dec 21</a:t>
          </a:r>
        </a:p>
      </dgm:t>
    </dgm:pt>
    <dgm:pt modelId="{B426C98F-7250-4E9E-84CB-E9FC83F8CB06}" type="parTrans" cxnId="{7749B4AD-5089-49E7-8F6B-1B2382C9B50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D7EB30-49F6-43D6-AF40-1B9302B3ADF0}" type="sibTrans" cxnId="{7749B4AD-5089-49E7-8F6B-1B2382C9B50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564C6C-7771-4FD5-B851-B5B84730268F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Contract awarded to DFY (cluster 1&amp;2 total 5 district) on 31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Jan 22. Other 10 districts waiting for rebid</a:t>
          </a:r>
        </a:p>
      </dgm:t>
    </dgm:pt>
    <dgm:pt modelId="{5A57A755-D716-4DC9-9A51-20693042AFC8}" type="parTrans" cxnId="{5F80C7E1-A7BD-418E-A665-3DAF3DEDF5A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24A7FBC-BB10-4242-BAF3-82678A4C13DA}" type="sibTrans" cxnId="{5F80C7E1-A7BD-418E-A665-3DAF3DEDF5A4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9ABFC3B-BEA5-4C0B-B20F-F794C767AD56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i="1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Interested bidders participated in the pre bid meeting held on 12</a:t>
          </a:r>
          <a:r>
            <a:rPr lang="en-US" sz="1200" i="1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 July 2021 </a:t>
          </a:r>
          <a:endParaRPr lang="en-IN" sz="1200" dirty="0"/>
        </a:p>
      </dgm:t>
    </dgm:pt>
    <dgm:pt modelId="{C52CC73D-71FC-47B3-8D32-C80E53AD9E0C}" type="parTrans" cxnId="{18C5E2A9-11E6-41DA-A66F-173CFEE8C61C}">
      <dgm:prSet/>
      <dgm:spPr/>
      <dgm:t>
        <a:bodyPr/>
        <a:lstStyle/>
        <a:p>
          <a:endParaRPr lang="en-IN"/>
        </a:p>
      </dgm:t>
    </dgm:pt>
    <dgm:pt modelId="{35DC6B0C-4117-4D97-8F66-B569BBBD7BBF}" type="sibTrans" cxnId="{18C5E2A9-11E6-41DA-A66F-173CFEE8C61C}">
      <dgm:prSet/>
      <dgm:spPr/>
      <dgm:t>
        <a:bodyPr/>
        <a:lstStyle/>
        <a:p>
          <a:endParaRPr lang="en-IN"/>
        </a:p>
      </dgm:t>
    </dgm:pt>
    <dgm:pt modelId="{687CC7BD-79EF-4A0F-BDD3-809BFA49E6BE}" type="pres">
      <dgm:prSet presAssocID="{FF3CD410-5E2E-4080-A893-907D31D22CB3}" presName="root" presStyleCnt="0">
        <dgm:presLayoutVars>
          <dgm:chMax/>
          <dgm:chPref/>
          <dgm:animLvl val="lvl"/>
        </dgm:presLayoutVars>
      </dgm:prSet>
      <dgm:spPr/>
    </dgm:pt>
    <dgm:pt modelId="{6168B371-2815-4661-9209-F8A29814ADCC}" type="pres">
      <dgm:prSet presAssocID="{FF3CD410-5E2E-4080-A893-907D31D22CB3}" presName="divider" presStyleLbl="fgAcc1" presStyleIdx="0" presStyleCnt="1"/>
      <dgm:spPr/>
    </dgm:pt>
    <dgm:pt modelId="{4C5F54B5-504F-4069-AF1D-9A370FBD268C}" type="pres">
      <dgm:prSet presAssocID="{FF3CD410-5E2E-4080-A893-907D31D22CB3}" presName="nodes" presStyleCnt="0">
        <dgm:presLayoutVars>
          <dgm:chMax/>
          <dgm:chPref/>
          <dgm:animLvl val="lvl"/>
        </dgm:presLayoutVars>
      </dgm:prSet>
      <dgm:spPr/>
    </dgm:pt>
    <dgm:pt modelId="{34539F78-7536-446A-B749-4315D26F2C4E}" type="pres">
      <dgm:prSet presAssocID="{D423FB80-F2BD-4DDE-80B1-76F84FE09A02}" presName="composite" presStyleCnt="0"/>
      <dgm:spPr/>
    </dgm:pt>
    <dgm:pt modelId="{64E37A6A-8F95-4F28-92FC-1FE8089D7DAF}" type="pres">
      <dgm:prSet presAssocID="{D423FB80-F2BD-4DDE-80B1-76F84FE09A02}" presName="L1TextContainer" presStyleLbl="alignNode1" presStyleIdx="0" presStyleCnt="5">
        <dgm:presLayoutVars>
          <dgm:chMax val="1"/>
          <dgm:chPref val="1"/>
          <dgm:bulletEnabled val="1"/>
        </dgm:presLayoutVars>
      </dgm:prSet>
      <dgm:spPr/>
    </dgm:pt>
    <dgm:pt modelId="{301B11E7-9AB9-40DA-A950-87C47281308D}" type="pres">
      <dgm:prSet presAssocID="{D423FB80-F2BD-4DDE-80B1-76F84FE09A02}" presName="L2TextContainerWrapper" presStyleCnt="0">
        <dgm:presLayoutVars>
          <dgm:bulletEnabled val="1"/>
        </dgm:presLayoutVars>
      </dgm:prSet>
      <dgm:spPr/>
    </dgm:pt>
    <dgm:pt modelId="{255B3FC7-BD87-4810-87ED-7952D0F23157}" type="pres">
      <dgm:prSet presAssocID="{D423FB80-F2BD-4DDE-80B1-76F84FE09A02}" presName="L2TextContainer" presStyleLbl="bgAccFollowNode1" presStyleIdx="0" presStyleCnt="5"/>
      <dgm:spPr/>
    </dgm:pt>
    <dgm:pt modelId="{4B545162-9690-412E-B970-54DA905B44AF}" type="pres">
      <dgm:prSet presAssocID="{D423FB80-F2BD-4DDE-80B1-76F84FE09A02}" presName="FlexibleEmptyPlaceHolder" presStyleCnt="0"/>
      <dgm:spPr/>
    </dgm:pt>
    <dgm:pt modelId="{DF478A7F-4668-4E0A-86F7-C1205CF5AA73}" type="pres">
      <dgm:prSet presAssocID="{D423FB80-F2BD-4DDE-80B1-76F84FE09A02}" presName="ConnectLine" presStyleLbl="sibTrans1D1" presStyleIdx="0" presStyleCnt="5"/>
      <dgm:spPr/>
    </dgm:pt>
    <dgm:pt modelId="{6D7F9BE3-3008-4E5E-96F3-C71D72649902}" type="pres">
      <dgm:prSet presAssocID="{D423FB80-F2BD-4DDE-80B1-76F84FE09A02}" presName="ConnectorPoint" presStyleLbl="node1" presStyleIdx="0" presStyleCnt="5"/>
      <dgm:spPr>
        <a:prstGeom prst="ellipse">
          <a:avLst/>
        </a:prstGeom>
      </dgm:spPr>
    </dgm:pt>
    <dgm:pt modelId="{02633C3C-6589-41FB-998C-85A7548107A4}" type="pres">
      <dgm:prSet presAssocID="{D423FB80-F2BD-4DDE-80B1-76F84FE09A02}" presName="EmptyPlaceHolder" presStyleCnt="0"/>
      <dgm:spPr/>
    </dgm:pt>
    <dgm:pt modelId="{41467129-B2CC-4E38-A5B2-56D30FA28409}" type="pres">
      <dgm:prSet presAssocID="{EBE862E1-9761-4AA7-AA00-BD79FA3B27DD}" presName="spaceBetweenRectangles" presStyleCnt="0"/>
      <dgm:spPr/>
    </dgm:pt>
    <dgm:pt modelId="{C7F26193-F277-4FC2-96E8-E896E5EFC9BC}" type="pres">
      <dgm:prSet presAssocID="{F01D5F9E-ABC5-4560-ACB4-E6CFBC60BFF2}" presName="composite" presStyleCnt="0"/>
      <dgm:spPr/>
    </dgm:pt>
    <dgm:pt modelId="{5C68C37A-C349-49AE-97A1-63D110D2C7D1}" type="pres">
      <dgm:prSet presAssocID="{F01D5F9E-ABC5-4560-ACB4-E6CFBC60BFF2}" presName="L1TextContainer" presStyleLbl="alignNode1" presStyleIdx="1" presStyleCnt="5">
        <dgm:presLayoutVars>
          <dgm:chMax val="1"/>
          <dgm:chPref val="1"/>
          <dgm:bulletEnabled val="1"/>
        </dgm:presLayoutVars>
      </dgm:prSet>
      <dgm:spPr/>
    </dgm:pt>
    <dgm:pt modelId="{3E3F09C6-0C94-40B1-A308-6929444363D4}" type="pres">
      <dgm:prSet presAssocID="{F01D5F9E-ABC5-4560-ACB4-E6CFBC60BFF2}" presName="L2TextContainerWrapper" presStyleCnt="0">
        <dgm:presLayoutVars>
          <dgm:bulletEnabled val="1"/>
        </dgm:presLayoutVars>
      </dgm:prSet>
      <dgm:spPr/>
    </dgm:pt>
    <dgm:pt modelId="{A01D9671-7007-4F3F-98D6-A9730C5B45E4}" type="pres">
      <dgm:prSet presAssocID="{F01D5F9E-ABC5-4560-ACB4-E6CFBC60BFF2}" presName="L2TextContainer" presStyleLbl="bgAccFollowNode1" presStyleIdx="1" presStyleCnt="5"/>
      <dgm:spPr/>
    </dgm:pt>
    <dgm:pt modelId="{65C95A24-31B5-46D2-BCB4-07372ABDD6F2}" type="pres">
      <dgm:prSet presAssocID="{F01D5F9E-ABC5-4560-ACB4-E6CFBC60BFF2}" presName="FlexibleEmptyPlaceHolder" presStyleCnt="0"/>
      <dgm:spPr/>
    </dgm:pt>
    <dgm:pt modelId="{D4347EDB-4883-4C4B-A672-6266C9702B5A}" type="pres">
      <dgm:prSet presAssocID="{F01D5F9E-ABC5-4560-ACB4-E6CFBC60BFF2}" presName="ConnectLine" presStyleLbl="sibTrans1D1" presStyleIdx="1" presStyleCnt="5"/>
      <dgm:spPr/>
    </dgm:pt>
    <dgm:pt modelId="{D10813CD-B7B7-4CC7-9B2D-B5AE3D30A4DA}" type="pres">
      <dgm:prSet presAssocID="{F01D5F9E-ABC5-4560-ACB4-E6CFBC60BFF2}" presName="ConnectorPoint" presStyleLbl="node1" presStyleIdx="1" presStyleCnt="5"/>
      <dgm:spPr>
        <a:prstGeom prst="ellipse">
          <a:avLst/>
        </a:prstGeom>
      </dgm:spPr>
    </dgm:pt>
    <dgm:pt modelId="{143FACBA-FB69-402B-8D92-68DCE90EA86A}" type="pres">
      <dgm:prSet presAssocID="{F01D5F9E-ABC5-4560-ACB4-E6CFBC60BFF2}" presName="EmptyPlaceHolder" presStyleCnt="0"/>
      <dgm:spPr/>
    </dgm:pt>
    <dgm:pt modelId="{0587E036-7F91-482C-9B0A-860FD4CCD0E2}" type="pres">
      <dgm:prSet presAssocID="{36ABC0D0-B41E-401C-840C-2AFBE73989B4}" presName="spaceBetweenRectangles" presStyleCnt="0"/>
      <dgm:spPr/>
    </dgm:pt>
    <dgm:pt modelId="{795AD8F1-7B20-410C-90F4-2E04F4F4C93D}" type="pres">
      <dgm:prSet presAssocID="{454D56AF-0D14-43A4-A4AA-2274946C5116}" presName="composite" presStyleCnt="0"/>
      <dgm:spPr/>
    </dgm:pt>
    <dgm:pt modelId="{C5503B6E-C1DB-44F5-ABB8-38EF445ED1E8}" type="pres">
      <dgm:prSet presAssocID="{454D56AF-0D14-43A4-A4AA-2274946C5116}" presName="L1TextContainer" presStyleLbl="alignNode1" presStyleIdx="2" presStyleCnt="5">
        <dgm:presLayoutVars>
          <dgm:chMax val="1"/>
          <dgm:chPref val="1"/>
          <dgm:bulletEnabled val="1"/>
        </dgm:presLayoutVars>
      </dgm:prSet>
      <dgm:spPr/>
    </dgm:pt>
    <dgm:pt modelId="{FD7DE90B-3DDE-4250-BB93-6AFB95DB30C9}" type="pres">
      <dgm:prSet presAssocID="{454D56AF-0D14-43A4-A4AA-2274946C5116}" presName="L2TextContainerWrapper" presStyleCnt="0">
        <dgm:presLayoutVars>
          <dgm:bulletEnabled val="1"/>
        </dgm:presLayoutVars>
      </dgm:prSet>
      <dgm:spPr/>
    </dgm:pt>
    <dgm:pt modelId="{04897CD2-CF6F-4A55-8E79-1E7393B07B06}" type="pres">
      <dgm:prSet presAssocID="{454D56AF-0D14-43A4-A4AA-2274946C5116}" presName="L2TextContainer" presStyleLbl="bgAccFollowNode1" presStyleIdx="2" presStyleCnt="5"/>
      <dgm:spPr/>
    </dgm:pt>
    <dgm:pt modelId="{30F499EF-86B9-43D4-9E36-2ADCD18D3C55}" type="pres">
      <dgm:prSet presAssocID="{454D56AF-0D14-43A4-A4AA-2274946C5116}" presName="FlexibleEmptyPlaceHolder" presStyleCnt="0"/>
      <dgm:spPr/>
    </dgm:pt>
    <dgm:pt modelId="{73ACB8E4-FFC1-49E5-BB46-1EBD63F3BF67}" type="pres">
      <dgm:prSet presAssocID="{454D56AF-0D14-43A4-A4AA-2274946C5116}" presName="ConnectLine" presStyleLbl="sibTrans1D1" presStyleIdx="2" presStyleCnt="5"/>
      <dgm:spPr/>
    </dgm:pt>
    <dgm:pt modelId="{FE89438A-B301-4219-9492-D30967496E8F}" type="pres">
      <dgm:prSet presAssocID="{454D56AF-0D14-43A4-A4AA-2274946C5116}" presName="ConnectorPoint" presStyleLbl="node1" presStyleIdx="2" presStyleCnt="5"/>
      <dgm:spPr>
        <a:prstGeom prst="ellipse">
          <a:avLst/>
        </a:prstGeom>
      </dgm:spPr>
    </dgm:pt>
    <dgm:pt modelId="{80E00C49-A058-42B1-B4A9-8FC8989D4F58}" type="pres">
      <dgm:prSet presAssocID="{454D56AF-0D14-43A4-A4AA-2274946C5116}" presName="EmptyPlaceHolder" presStyleCnt="0"/>
      <dgm:spPr/>
    </dgm:pt>
    <dgm:pt modelId="{396E0C2C-79C3-4FCA-B5E5-8B3C2758C30F}" type="pres">
      <dgm:prSet presAssocID="{511F28C0-50D9-4CBB-862C-2AD0ACC17105}" presName="spaceBetweenRectangles" presStyleCnt="0"/>
      <dgm:spPr/>
    </dgm:pt>
    <dgm:pt modelId="{866B658A-D972-4AD8-A7E6-4082FD2CB001}" type="pres">
      <dgm:prSet presAssocID="{A7F4784E-75AE-4F03-B342-C71355D1ACCF}" presName="composite" presStyleCnt="0"/>
      <dgm:spPr/>
    </dgm:pt>
    <dgm:pt modelId="{CBCB6B30-5D46-4B19-B9DE-C0B7FB057712}" type="pres">
      <dgm:prSet presAssocID="{A7F4784E-75AE-4F03-B342-C71355D1ACCF}" presName="L1TextContainer" presStyleLbl="alignNode1" presStyleIdx="3" presStyleCnt="5">
        <dgm:presLayoutVars>
          <dgm:chMax val="1"/>
          <dgm:chPref val="1"/>
          <dgm:bulletEnabled val="1"/>
        </dgm:presLayoutVars>
      </dgm:prSet>
      <dgm:spPr/>
    </dgm:pt>
    <dgm:pt modelId="{746F6004-1265-4B16-B698-179F0477DB3D}" type="pres">
      <dgm:prSet presAssocID="{A7F4784E-75AE-4F03-B342-C71355D1ACCF}" presName="L2TextContainerWrapper" presStyleCnt="0">
        <dgm:presLayoutVars>
          <dgm:bulletEnabled val="1"/>
        </dgm:presLayoutVars>
      </dgm:prSet>
      <dgm:spPr/>
    </dgm:pt>
    <dgm:pt modelId="{95B1E40E-26D9-44C8-A99F-14EA44505DF3}" type="pres">
      <dgm:prSet presAssocID="{A7F4784E-75AE-4F03-B342-C71355D1ACCF}" presName="L2TextContainer" presStyleLbl="bgAccFollowNode1" presStyleIdx="3" presStyleCnt="5" custLinFactNeighborY="-5723"/>
      <dgm:spPr/>
    </dgm:pt>
    <dgm:pt modelId="{752FC6D6-93A6-414C-B65D-6F2858E07E0C}" type="pres">
      <dgm:prSet presAssocID="{A7F4784E-75AE-4F03-B342-C71355D1ACCF}" presName="FlexibleEmptyPlaceHolder" presStyleCnt="0"/>
      <dgm:spPr/>
    </dgm:pt>
    <dgm:pt modelId="{BBBD3B06-9C30-48DB-A77E-5A358B1C6E78}" type="pres">
      <dgm:prSet presAssocID="{A7F4784E-75AE-4F03-B342-C71355D1ACCF}" presName="ConnectLine" presStyleLbl="sibTrans1D1" presStyleIdx="3" presStyleCnt="5"/>
      <dgm:spPr/>
    </dgm:pt>
    <dgm:pt modelId="{C574381E-6C24-436D-B265-4BCFEFA46591}" type="pres">
      <dgm:prSet presAssocID="{A7F4784E-75AE-4F03-B342-C71355D1ACCF}" presName="ConnectorPoint" presStyleLbl="node1" presStyleIdx="3" presStyleCnt="5"/>
      <dgm:spPr>
        <a:prstGeom prst="ellipse">
          <a:avLst/>
        </a:prstGeom>
      </dgm:spPr>
    </dgm:pt>
    <dgm:pt modelId="{CC7E7566-0B46-4E0A-B951-BFE404664D2C}" type="pres">
      <dgm:prSet presAssocID="{A7F4784E-75AE-4F03-B342-C71355D1ACCF}" presName="EmptyPlaceHolder" presStyleCnt="0"/>
      <dgm:spPr/>
    </dgm:pt>
    <dgm:pt modelId="{F50C4635-5C0A-4C07-B5AD-BABD96009847}" type="pres">
      <dgm:prSet presAssocID="{3078DB00-0C2A-4587-8661-74E5E36CBCA7}" presName="spaceBetweenRectangles" presStyleCnt="0"/>
      <dgm:spPr/>
    </dgm:pt>
    <dgm:pt modelId="{5667DB6C-E90F-44DB-BFD7-8570D48D28D4}" type="pres">
      <dgm:prSet presAssocID="{A59C9EB4-4836-41EA-88FC-E68E29755DEF}" presName="composite" presStyleCnt="0"/>
      <dgm:spPr/>
    </dgm:pt>
    <dgm:pt modelId="{88F6D506-033B-4CA4-9572-41E373A6B43C}" type="pres">
      <dgm:prSet presAssocID="{A59C9EB4-4836-41EA-88FC-E68E29755DEF}" presName="L1TextContainer" presStyleLbl="alignNode1" presStyleIdx="4" presStyleCnt="5">
        <dgm:presLayoutVars>
          <dgm:chMax val="1"/>
          <dgm:chPref val="1"/>
          <dgm:bulletEnabled val="1"/>
        </dgm:presLayoutVars>
      </dgm:prSet>
      <dgm:spPr/>
    </dgm:pt>
    <dgm:pt modelId="{E3303ED6-54B9-4518-AD7C-3197102106EF}" type="pres">
      <dgm:prSet presAssocID="{A59C9EB4-4836-41EA-88FC-E68E29755DEF}" presName="L2TextContainerWrapper" presStyleCnt="0">
        <dgm:presLayoutVars>
          <dgm:bulletEnabled val="1"/>
        </dgm:presLayoutVars>
      </dgm:prSet>
      <dgm:spPr/>
    </dgm:pt>
    <dgm:pt modelId="{FE14A9FC-66E7-4679-B63E-054F98E59204}" type="pres">
      <dgm:prSet presAssocID="{A59C9EB4-4836-41EA-88FC-E68E29755DEF}" presName="L2TextContainer" presStyleLbl="bgAccFollowNode1" presStyleIdx="4" presStyleCnt="5"/>
      <dgm:spPr/>
    </dgm:pt>
    <dgm:pt modelId="{8F1DAFAE-685A-4EC1-8FC0-2EE182F59B78}" type="pres">
      <dgm:prSet presAssocID="{A59C9EB4-4836-41EA-88FC-E68E29755DEF}" presName="FlexibleEmptyPlaceHolder" presStyleCnt="0"/>
      <dgm:spPr/>
    </dgm:pt>
    <dgm:pt modelId="{4702B22B-8EB6-4454-9F8E-9A963F32B8A1}" type="pres">
      <dgm:prSet presAssocID="{A59C9EB4-4836-41EA-88FC-E68E29755DEF}" presName="ConnectLine" presStyleLbl="sibTrans1D1" presStyleIdx="4" presStyleCnt="5"/>
      <dgm:spPr/>
    </dgm:pt>
    <dgm:pt modelId="{F2E81385-B138-4A59-9452-A3C9AC4F2012}" type="pres">
      <dgm:prSet presAssocID="{A59C9EB4-4836-41EA-88FC-E68E29755DEF}" presName="ConnectorPoint" presStyleLbl="node1" presStyleIdx="4" presStyleCnt="5"/>
      <dgm:spPr>
        <a:prstGeom prst="ellipse">
          <a:avLst/>
        </a:prstGeom>
      </dgm:spPr>
    </dgm:pt>
    <dgm:pt modelId="{00C34F8E-67EA-485C-B754-5C6C9BC871C5}" type="pres">
      <dgm:prSet presAssocID="{A59C9EB4-4836-41EA-88FC-E68E29755DEF}" presName="EmptyPlaceHolder" presStyleCnt="0"/>
      <dgm:spPr/>
    </dgm:pt>
  </dgm:ptLst>
  <dgm:cxnLst>
    <dgm:cxn modelId="{C2A8B52A-540B-46B5-A43B-27FAF06A13EF}" srcId="{FF3CD410-5E2E-4080-A893-907D31D22CB3}" destId="{A59C9EB4-4836-41EA-88FC-E68E29755DEF}" srcOrd="4" destOrd="0" parTransId="{C486CA18-5D6B-49AD-B92C-52313E993EC5}" sibTransId="{62C75627-0A71-4E35-B62B-749D8AB3C189}"/>
    <dgm:cxn modelId="{5A3B2130-5035-4E61-92B1-343AA432C9DF}" srcId="{FF3CD410-5E2E-4080-A893-907D31D22CB3}" destId="{454D56AF-0D14-43A4-A4AA-2274946C5116}" srcOrd="2" destOrd="0" parTransId="{340931FA-0A09-49B9-99A7-6650F93FDC08}" sibTransId="{511F28C0-50D9-4CBB-862C-2AD0ACC17105}"/>
    <dgm:cxn modelId="{33DFDD33-182D-44AF-9877-B1DCECE3CC9D}" srcId="{FF3CD410-5E2E-4080-A893-907D31D22CB3}" destId="{A7F4784E-75AE-4F03-B342-C71355D1ACCF}" srcOrd="3" destOrd="0" parTransId="{E8170CB0-7D27-4024-BF4D-F79F86202313}" sibTransId="{3078DB00-0C2A-4587-8661-74E5E36CBCA7}"/>
    <dgm:cxn modelId="{C436E05B-3981-4E5A-BD66-5DBD06BC52A1}" type="presOf" srcId="{F01D5F9E-ABC5-4560-ACB4-E6CFBC60BFF2}" destId="{5C68C37A-C349-49AE-97A1-63D110D2C7D1}" srcOrd="0" destOrd="0" presId="urn:microsoft.com/office/officeart/2017/3/layout/HorizontalLabelsTimeline"/>
    <dgm:cxn modelId="{4B61AF65-3991-4A24-9475-D4AA0127738F}" srcId="{FF3CD410-5E2E-4080-A893-907D31D22CB3}" destId="{F01D5F9E-ABC5-4560-ACB4-E6CFBC60BFF2}" srcOrd="1" destOrd="0" parTransId="{FEAC3315-4B36-4E3C-89B3-70A50C7F13CC}" sibTransId="{36ABC0D0-B41E-401C-840C-2AFBE73989B4}"/>
    <dgm:cxn modelId="{24FE186F-F804-46F5-9C2D-96C1655A06BB}" type="presOf" srcId="{FF3CD410-5E2E-4080-A893-907D31D22CB3}" destId="{687CC7BD-79EF-4A0F-BDD3-809BFA49E6BE}" srcOrd="0" destOrd="0" presId="urn:microsoft.com/office/officeart/2017/3/layout/HorizontalLabelsTimeline"/>
    <dgm:cxn modelId="{6884A47A-D5D1-4767-9D77-EE377FEB0E0B}" type="presOf" srcId="{79ABFC3B-BEA5-4C0B-B20F-F794C767AD56}" destId="{A01D9671-7007-4F3F-98D6-A9730C5B45E4}" srcOrd="0" destOrd="0" presId="urn:microsoft.com/office/officeart/2017/3/layout/HorizontalLabelsTimeline"/>
    <dgm:cxn modelId="{B9B38C7F-D679-4A39-B742-6501D3961044}" srcId="{454D56AF-0D14-43A4-A4AA-2274946C5116}" destId="{3280BE73-5C4D-4941-9102-E5930904556F}" srcOrd="0" destOrd="0" parTransId="{596FE3BE-79D4-47E4-8416-EDF8385B1DE9}" sibTransId="{8E22D1FB-CF90-47F0-B06E-C66C75D54226}"/>
    <dgm:cxn modelId="{59B27383-B045-4BF7-93D0-B9D2CB156BC5}" type="presOf" srcId="{1827863D-2FA1-48D1-81C4-0E7D31ADB47E}" destId="{95B1E40E-26D9-44C8-A99F-14EA44505DF3}" srcOrd="0" destOrd="0" presId="urn:microsoft.com/office/officeart/2017/3/layout/HorizontalLabelsTimeline"/>
    <dgm:cxn modelId="{270F1A8F-053B-4B29-B86C-B8D01B394942}" type="presOf" srcId="{CF564C6C-7771-4FD5-B851-B5B84730268F}" destId="{FE14A9FC-66E7-4679-B63E-054F98E59204}" srcOrd="0" destOrd="0" presId="urn:microsoft.com/office/officeart/2017/3/layout/HorizontalLabelsTimeline"/>
    <dgm:cxn modelId="{68D35F9D-DABF-4E5A-94D4-F988D8E84907}" srcId="{D423FB80-F2BD-4DDE-80B1-76F84FE09A02}" destId="{245E128E-7700-4C91-9411-CDD1DCA94D67}" srcOrd="0" destOrd="0" parTransId="{B4D95EBA-0423-4AFA-B379-E030341B1F23}" sibTransId="{4963BA97-D4C5-477B-9B0D-68DB38F61579}"/>
    <dgm:cxn modelId="{2C87A39F-871C-45C6-8C22-A8C358151D70}" type="presOf" srcId="{A7F4784E-75AE-4F03-B342-C71355D1ACCF}" destId="{CBCB6B30-5D46-4B19-B9DE-C0B7FB057712}" srcOrd="0" destOrd="0" presId="urn:microsoft.com/office/officeart/2017/3/layout/HorizontalLabelsTimeline"/>
    <dgm:cxn modelId="{078029A2-947D-4D6B-B786-5B31CB659BA9}" type="presOf" srcId="{A59C9EB4-4836-41EA-88FC-E68E29755DEF}" destId="{88F6D506-033B-4CA4-9572-41E373A6B43C}" srcOrd="0" destOrd="0" presId="urn:microsoft.com/office/officeart/2017/3/layout/HorizontalLabelsTimeline"/>
    <dgm:cxn modelId="{18C5E2A9-11E6-41DA-A66F-173CFEE8C61C}" srcId="{F01D5F9E-ABC5-4560-ACB4-E6CFBC60BFF2}" destId="{79ABFC3B-BEA5-4C0B-B20F-F794C767AD56}" srcOrd="0" destOrd="0" parTransId="{C52CC73D-71FC-47B3-8D32-C80E53AD9E0C}" sibTransId="{35DC6B0C-4117-4D97-8F66-B569BBBD7BBF}"/>
    <dgm:cxn modelId="{7749B4AD-5089-49E7-8F6B-1B2382C9B50E}" srcId="{A7F4784E-75AE-4F03-B342-C71355D1ACCF}" destId="{1827863D-2FA1-48D1-81C4-0E7D31ADB47E}" srcOrd="0" destOrd="0" parTransId="{B426C98F-7250-4E9E-84CB-E9FC83F8CB06}" sibTransId="{D0D7EB30-49F6-43D6-AF40-1B9302B3ADF0}"/>
    <dgm:cxn modelId="{5BF3B7B1-A779-4E2D-8625-77DE0CA38FEE}" srcId="{FF3CD410-5E2E-4080-A893-907D31D22CB3}" destId="{D423FB80-F2BD-4DDE-80B1-76F84FE09A02}" srcOrd="0" destOrd="0" parTransId="{9B1CA3FF-D252-4AF5-8F50-CFC93ACA9175}" sibTransId="{EBE862E1-9761-4AA7-AA00-BD79FA3B27DD}"/>
    <dgm:cxn modelId="{F68895C0-3F1F-4678-B72B-DB82A8D7873D}" type="presOf" srcId="{245E128E-7700-4C91-9411-CDD1DCA94D67}" destId="{255B3FC7-BD87-4810-87ED-7952D0F23157}" srcOrd="0" destOrd="0" presId="urn:microsoft.com/office/officeart/2017/3/layout/HorizontalLabelsTimeline"/>
    <dgm:cxn modelId="{186572D2-DD3E-469C-B4C6-FC405845D66C}" type="presOf" srcId="{3280BE73-5C4D-4941-9102-E5930904556F}" destId="{04897CD2-CF6F-4A55-8E79-1E7393B07B06}" srcOrd="0" destOrd="0" presId="urn:microsoft.com/office/officeart/2017/3/layout/HorizontalLabelsTimeline"/>
    <dgm:cxn modelId="{0850A4D5-F517-4BE2-AE27-9281E3729461}" type="presOf" srcId="{454D56AF-0D14-43A4-A4AA-2274946C5116}" destId="{C5503B6E-C1DB-44F5-ABB8-38EF445ED1E8}" srcOrd="0" destOrd="0" presId="urn:microsoft.com/office/officeart/2017/3/layout/HorizontalLabelsTimeline"/>
    <dgm:cxn modelId="{5F80C7E1-A7BD-418E-A665-3DAF3DEDF5A4}" srcId="{A59C9EB4-4836-41EA-88FC-E68E29755DEF}" destId="{CF564C6C-7771-4FD5-B851-B5B84730268F}" srcOrd="0" destOrd="0" parTransId="{5A57A755-D716-4DC9-9A51-20693042AFC8}" sibTransId="{024A7FBC-BB10-4242-BAF3-82678A4C13DA}"/>
    <dgm:cxn modelId="{FAEC57FD-E661-46F9-8FC2-72568E9086CE}" type="presOf" srcId="{D423FB80-F2BD-4DDE-80B1-76F84FE09A02}" destId="{64E37A6A-8F95-4F28-92FC-1FE8089D7DAF}" srcOrd="0" destOrd="0" presId="urn:microsoft.com/office/officeart/2017/3/layout/HorizontalLabelsTimeline"/>
    <dgm:cxn modelId="{41A1825C-6B33-4866-A7F1-A86BC36862B3}" type="presParOf" srcId="{687CC7BD-79EF-4A0F-BDD3-809BFA49E6BE}" destId="{6168B371-2815-4661-9209-F8A29814ADCC}" srcOrd="0" destOrd="0" presId="urn:microsoft.com/office/officeart/2017/3/layout/HorizontalLabelsTimeline"/>
    <dgm:cxn modelId="{281FC94C-5AAC-413C-803D-BB6EEF9AD3A6}" type="presParOf" srcId="{687CC7BD-79EF-4A0F-BDD3-809BFA49E6BE}" destId="{4C5F54B5-504F-4069-AF1D-9A370FBD268C}" srcOrd="1" destOrd="0" presId="urn:microsoft.com/office/officeart/2017/3/layout/HorizontalLabelsTimeline"/>
    <dgm:cxn modelId="{CFDEA283-4601-4089-8563-A85225CFEF1D}" type="presParOf" srcId="{4C5F54B5-504F-4069-AF1D-9A370FBD268C}" destId="{34539F78-7536-446A-B749-4315D26F2C4E}" srcOrd="0" destOrd="0" presId="urn:microsoft.com/office/officeart/2017/3/layout/HorizontalLabelsTimeline"/>
    <dgm:cxn modelId="{8A5756AD-D676-4F95-8A8A-CDE3EA13E14C}" type="presParOf" srcId="{34539F78-7536-446A-B749-4315D26F2C4E}" destId="{64E37A6A-8F95-4F28-92FC-1FE8089D7DAF}" srcOrd="0" destOrd="0" presId="urn:microsoft.com/office/officeart/2017/3/layout/HorizontalLabelsTimeline"/>
    <dgm:cxn modelId="{C64DD621-F766-410D-81AE-A692FE379207}" type="presParOf" srcId="{34539F78-7536-446A-B749-4315D26F2C4E}" destId="{301B11E7-9AB9-40DA-A950-87C47281308D}" srcOrd="1" destOrd="0" presId="urn:microsoft.com/office/officeart/2017/3/layout/HorizontalLabelsTimeline"/>
    <dgm:cxn modelId="{72141621-AC11-4C6D-A617-B6CF19C76AAE}" type="presParOf" srcId="{301B11E7-9AB9-40DA-A950-87C47281308D}" destId="{255B3FC7-BD87-4810-87ED-7952D0F23157}" srcOrd="0" destOrd="0" presId="urn:microsoft.com/office/officeart/2017/3/layout/HorizontalLabelsTimeline"/>
    <dgm:cxn modelId="{C728B947-ADB2-406E-9206-93298476CEFD}" type="presParOf" srcId="{301B11E7-9AB9-40DA-A950-87C47281308D}" destId="{4B545162-9690-412E-B970-54DA905B44AF}" srcOrd="1" destOrd="0" presId="urn:microsoft.com/office/officeart/2017/3/layout/HorizontalLabelsTimeline"/>
    <dgm:cxn modelId="{9B7FD2A9-25B9-477B-AC6A-FE14BD3BFF32}" type="presParOf" srcId="{34539F78-7536-446A-B749-4315D26F2C4E}" destId="{DF478A7F-4668-4E0A-86F7-C1205CF5AA73}" srcOrd="2" destOrd="0" presId="urn:microsoft.com/office/officeart/2017/3/layout/HorizontalLabelsTimeline"/>
    <dgm:cxn modelId="{A1F8B173-85E4-4ED9-BFF5-CF116D6F7CE3}" type="presParOf" srcId="{34539F78-7536-446A-B749-4315D26F2C4E}" destId="{6D7F9BE3-3008-4E5E-96F3-C71D72649902}" srcOrd="3" destOrd="0" presId="urn:microsoft.com/office/officeart/2017/3/layout/HorizontalLabelsTimeline"/>
    <dgm:cxn modelId="{74F580D4-41FC-4B1B-82E4-22FCC2246045}" type="presParOf" srcId="{34539F78-7536-446A-B749-4315D26F2C4E}" destId="{02633C3C-6589-41FB-998C-85A7548107A4}" srcOrd="4" destOrd="0" presId="urn:microsoft.com/office/officeart/2017/3/layout/HorizontalLabelsTimeline"/>
    <dgm:cxn modelId="{ACB72553-49A5-440C-B1C8-D7D8CFF44BD6}" type="presParOf" srcId="{4C5F54B5-504F-4069-AF1D-9A370FBD268C}" destId="{41467129-B2CC-4E38-A5B2-56D30FA28409}" srcOrd="1" destOrd="0" presId="urn:microsoft.com/office/officeart/2017/3/layout/HorizontalLabelsTimeline"/>
    <dgm:cxn modelId="{25113ECB-44A4-43A3-B2D0-D47302F35B26}" type="presParOf" srcId="{4C5F54B5-504F-4069-AF1D-9A370FBD268C}" destId="{C7F26193-F277-4FC2-96E8-E896E5EFC9BC}" srcOrd="2" destOrd="0" presId="urn:microsoft.com/office/officeart/2017/3/layout/HorizontalLabelsTimeline"/>
    <dgm:cxn modelId="{AEF2036D-29F6-4431-8357-64776A18B655}" type="presParOf" srcId="{C7F26193-F277-4FC2-96E8-E896E5EFC9BC}" destId="{5C68C37A-C349-49AE-97A1-63D110D2C7D1}" srcOrd="0" destOrd="0" presId="urn:microsoft.com/office/officeart/2017/3/layout/HorizontalLabelsTimeline"/>
    <dgm:cxn modelId="{51F9D33C-AECD-4F33-B2DA-43CF6B93002F}" type="presParOf" srcId="{C7F26193-F277-4FC2-96E8-E896E5EFC9BC}" destId="{3E3F09C6-0C94-40B1-A308-6929444363D4}" srcOrd="1" destOrd="0" presId="urn:microsoft.com/office/officeart/2017/3/layout/HorizontalLabelsTimeline"/>
    <dgm:cxn modelId="{17B9A51D-D490-4C54-B91D-5CD40783571D}" type="presParOf" srcId="{3E3F09C6-0C94-40B1-A308-6929444363D4}" destId="{A01D9671-7007-4F3F-98D6-A9730C5B45E4}" srcOrd="0" destOrd="0" presId="urn:microsoft.com/office/officeart/2017/3/layout/HorizontalLabelsTimeline"/>
    <dgm:cxn modelId="{A6AAA60B-E979-47B8-A997-DB62C715690F}" type="presParOf" srcId="{3E3F09C6-0C94-40B1-A308-6929444363D4}" destId="{65C95A24-31B5-46D2-BCB4-07372ABDD6F2}" srcOrd="1" destOrd="0" presId="urn:microsoft.com/office/officeart/2017/3/layout/HorizontalLabelsTimeline"/>
    <dgm:cxn modelId="{05694172-1DAF-4D9C-BBD9-0794366FCD56}" type="presParOf" srcId="{C7F26193-F277-4FC2-96E8-E896E5EFC9BC}" destId="{D4347EDB-4883-4C4B-A672-6266C9702B5A}" srcOrd="2" destOrd="0" presId="urn:microsoft.com/office/officeart/2017/3/layout/HorizontalLabelsTimeline"/>
    <dgm:cxn modelId="{BC9943FE-1230-4FDB-A7D8-898D013B9350}" type="presParOf" srcId="{C7F26193-F277-4FC2-96E8-E896E5EFC9BC}" destId="{D10813CD-B7B7-4CC7-9B2D-B5AE3D30A4DA}" srcOrd="3" destOrd="0" presId="urn:microsoft.com/office/officeart/2017/3/layout/HorizontalLabelsTimeline"/>
    <dgm:cxn modelId="{084C9897-3EE7-44CF-9F38-C9A562B67975}" type="presParOf" srcId="{C7F26193-F277-4FC2-96E8-E896E5EFC9BC}" destId="{143FACBA-FB69-402B-8D92-68DCE90EA86A}" srcOrd="4" destOrd="0" presId="urn:microsoft.com/office/officeart/2017/3/layout/HorizontalLabelsTimeline"/>
    <dgm:cxn modelId="{3DFFAC5F-0847-4E2F-A4CD-4FB95268ED8C}" type="presParOf" srcId="{4C5F54B5-504F-4069-AF1D-9A370FBD268C}" destId="{0587E036-7F91-482C-9B0A-860FD4CCD0E2}" srcOrd="3" destOrd="0" presId="urn:microsoft.com/office/officeart/2017/3/layout/HorizontalLabelsTimeline"/>
    <dgm:cxn modelId="{0C2CFEA1-3FB4-47D5-BA0C-2B2C20EB640F}" type="presParOf" srcId="{4C5F54B5-504F-4069-AF1D-9A370FBD268C}" destId="{795AD8F1-7B20-410C-90F4-2E04F4F4C93D}" srcOrd="4" destOrd="0" presId="urn:microsoft.com/office/officeart/2017/3/layout/HorizontalLabelsTimeline"/>
    <dgm:cxn modelId="{5EA692BD-507A-40EE-B699-B1F92E600F62}" type="presParOf" srcId="{795AD8F1-7B20-410C-90F4-2E04F4F4C93D}" destId="{C5503B6E-C1DB-44F5-ABB8-38EF445ED1E8}" srcOrd="0" destOrd="0" presId="urn:microsoft.com/office/officeart/2017/3/layout/HorizontalLabelsTimeline"/>
    <dgm:cxn modelId="{84215AA0-8ED4-45B6-8451-521906DE0059}" type="presParOf" srcId="{795AD8F1-7B20-410C-90F4-2E04F4F4C93D}" destId="{FD7DE90B-3DDE-4250-BB93-6AFB95DB30C9}" srcOrd="1" destOrd="0" presId="urn:microsoft.com/office/officeart/2017/3/layout/HorizontalLabelsTimeline"/>
    <dgm:cxn modelId="{CD1AF92D-7CB7-4156-9C24-3DD50EA4D129}" type="presParOf" srcId="{FD7DE90B-3DDE-4250-BB93-6AFB95DB30C9}" destId="{04897CD2-CF6F-4A55-8E79-1E7393B07B06}" srcOrd="0" destOrd="0" presId="urn:microsoft.com/office/officeart/2017/3/layout/HorizontalLabelsTimeline"/>
    <dgm:cxn modelId="{E596D201-A9A8-46AA-BA6C-731E186DBB6C}" type="presParOf" srcId="{FD7DE90B-3DDE-4250-BB93-6AFB95DB30C9}" destId="{30F499EF-86B9-43D4-9E36-2ADCD18D3C55}" srcOrd="1" destOrd="0" presId="urn:microsoft.com/office/officeart/2017/3/layout/HorizontalLabelsTimeline"/>
    <dgm:cxn modelId="{7D0F95A1-0D0D-4B3A-AD37-1D9E68A59E7B}" type="presParOf" srcId="{795AD8F1-7B20-410C-90F4-2E04F4F4C93D}" destId="{73ACB8E4-FFC1-49E5-BB46-1EBD63F3BF67}" srcOrd="2" destOrd="0" presId="urn:microsoft.com/office/officeart/2017/3/layout/HorizontalLabelsTimeline"/>
    <dgm:cxn modelId="{A5FB3F07-307E-4B9C-AF1B-722131ED4362}" type="presParOf" srcId="{795AD8F1-7B20-410C-90F4-2E04F4F4C93D}" destId="{FE89438A-B301-4219-9492-D30967496E8F}" srcOrd="3" destOrd="0" presId="urn:microsoft.com/office/officeart/2017/3/layout/HorizontalLabelsTimeline"/>
    <dgm:cxn modelId="{2F2BB858-3070-4463-950E-16B32D1FC1A0}" type="presParOf" srcId="{795AD8F1-7B20-410C-90F4-2E04F4F4C93D}" destId="{80E00C49-A058-42B1-B4A9-8FC8989D4F58}" srcOrd="4" destOrd="0" presId="urn:microsoft.com/office/officeart/2017/3/layout/HorizontalLabelsTimeline"/>
    <dgm:cxn modelId="{4CFFAECA-C6E6-463A-90AA-C4DEAB87918A}" type="presParOf" srcId="{4C5F54B5-504F-4069-AF1D-9A370FBD268C}" destId="{396E0C2C-79C3-4FCA-B5E5-8B3C2758C30F}" srcOrd="5" destOrd="0" presId="urn:microsoft.com/office/officeart/2017/3/layout/HorizontalLabelsTimeline"/>
    <dgm:cxn modelId="{28A719F5-6237-4C83-8EB7-BB9ACE657CCA}" type="presParOf" srcId="{4C5F54B5-504F-4069-AF1D-9A370FBD268C}" destId="{866B658A-D972-4AD8-A7E6-4082FD2CB001}" srcOrd="6" destOrd="0" presId="urn:microsoft.com/office/officeart/2017/3/layout/HorizontalLabelsTimeline"/>
    <dgm:cxn modelId="{E55C2317-CDB7-4C64-95C4-C04303FBB96A}" type="presParOf" srcId="{866B658A-D972-4AD8-A7E6-4082FD2CB001}" destId="{CBCB6B30-5D46-4B19-B9DE-C0B7FB057712}" srcOrd="0" destOrd="0" presId="urn:microsoft.com/office/officeart/2017/3/layout/HorizontalLabelsTimeline"/>
    <dgm:cxn modelId="{2E742A39-B2D8-41E7-938B-B4FE7E0F1794}" type="presParOf" srcId="{866B658A-D972-4AD8-A7E6-4082FD2CB001}" destId="{746F6004-1265-4B16-B698-179F0477DB3D}" srcOrd="1" destOrd="0" presId="urn:microsoft.com/office/officeart/2017/3/layout/HorizontalLabelsTimeline"/>
    <dgm:cxn modelId="{000BAB58-4AA6-43D9-89B5-0C604F29C6EA}" type="presParOf" srcId="{746F6004-1265-4B16-B698-179F0477DB3D}" destId="{95B1E40E-26D9-44C8-A99F-14EA44505DF3}" srcOrd="0" destOrd="0" presId="urn:microsoft.com/office/officeart/2017/3/layout/HorizontalLabelsTimeline"/>
    <dgm:cxn modelId="{6D12DD85-6CC0-441A-BB74-D3B24BE9ECF2}" type="presParOf" srcId="{746F6004-1265-4B16-B698-179F0477DB3D}" destId="{752FC6D6-93A6-414C-B65D-6F2858E07E0C}" srcOrd="1" destOrd="0" presId="urn:microsoft.com/office/officeart/2017/3/layout/HorizontalLabelsTimeline"/>
    <dgm:cxn modelId="{6CE5E65F-BF35-4F9A-9FAC-9FD84A211FC6}" type="presParOf" srcId="{866B658A-D972-4AD8-A7E6-4082FD2CB001}" destId="{BBBD3B06-9C30-48DB-A77E-5A358B1C6E78}" srcOrd="2" destOrd="0" presId="urn:microsoft.com/office/officeart/2017/3/layout/HorizontalLabelsTimeline"/>
    <dgm:cxn modelId="{457B6E85-E149-4279-81E9-511D2D038B9A}" type="presParOf" srcId="{866B658A-D972-4AD8-A7E6-4082FD2CB001}" destId="{C574381E-6C24-436D-B265-4BCFEFA46591}" srcOrd="3" destOrd="0" presId="urn:microsoft.com/office/officeart/2017/3/layout/HorizontalLabelsTimeline"/>
    <dgm:cxn modelId="{376FD1F8-A0AB-4CA9-B35C-A1F5747217B7}" type="presParOf" srcId="{866B658A-D972-4AD8-A7E6-4082FD2CB001}" destId="{CC7E7566-0B46-4E0A-B951-BFE404664D2C}" srcOrd="4" destOrd="0" presId="urn:microsoft.com/office/officeart/2017/3/layout/HorizontalLabelsTimeline"/>
    <dgm:cxn modelId="{CA63DDF8-DE3B-4E8A-886E-D787300C3FD4}" type="presParOf" srcId="{4C5F54B5-504F-4069-AF1D-9A370FBD268C}" destId="{F50C4635-5C0A-4C07-B5AD-BABD96009847}" srcOrd="7" destOrd="0" presId="urn:microsoft.com/office/officeart/2017/3/layout/HorizontalLabelsTimeline"/>
    <dgm:cxn modelId="{187F63AE-22E9-42D8-BA25-F8E70A982232}" type="presParOf" srcId="{4C5F54B5-504F-4069-AF1D-9A370FBD268C}" destId="{5667DB6C-E90F-44DB-BFD7-8570D48D28D4}" srcOrd="8" destOrd="0" presId="urn:microsoft.com/office/officeart/2017/3/layout/HorizontalLabelsTimeline"/>
    <dgm:cxn modelId="{782591FC-39B3-43EE-A99E-69B60AB63978}" type="presParOf" srcId="{5667DB6C-E90F-44DB-BFD7-8570D48D28D4}" destId="{88F6D506-033B-4CA4-9572-41E373A6B43C}" srcOrd="0" destOrd="0" presId="urn:microsoft.com/office/officeart/2017/3/layout/HorizontalLabelsTimeline"/>
    <dgm:cxn modelId="{DA98866D-BB74-46A1-B98B-9B6BDACA94E3}" type="presParOf" srcId="{5667DB6C-E90F-44DB-BFD7-8570D48D28D4}" destId="{E3303ED6-54B9-4518-AD7C-3197102106EF}" srcOrd="1" destOrd="0" presId="urn:microsoft.com/office/officeart/2017/3/layout/HorizontalLabelsTimeline"/>
    <dgm:cxn modelId="{BFB054F1-AA6C-4CA5-B7A3-FF579439BD18}" type="presParOf" srcId="{E3303ED6-54B9-4518-AD7C-3197102106EF}" destId="{FE14A9FC-66E7-4679-B63E-054F98E59204}" srcOrd="0" destOrd="0" presId="urn:microsoft.com/office/officeart/2017/3/layout/HorizontalLabelsTimeline"/>
    <dgm:cxn modelId="{6BF922DC-DA85-4710-BB6F-2CCCF2CFD764}" type="presParOf" srcId="{E3303ED6-54B9-4518-AD7C-3197102106EF}" destId="{8F1DAFAE-685A-4EC1-8FC0-2EE182F59B78}" srcOrd="1" destOrd="0" presId="urn:microsoft.com/office/officeart/2017/3/layout/HorizontalLabelsTimeline"/>
    <dgm:cxn modelId="{6907C7E4-84E2-47E3-949B-BC87F9D211CC}" type="presParOf" srcId="{5667DB6C-E90F-44DB-BFD7-8570D48D28D4}" destId="{4702B22B-8EB6-4454-9F8E-9A963F32B8A1}" srcOrd="2" destOrd="0" presId="urn:microsoft.com/office/officeart/2017/3/layout/HorizontalLabelsTimeline"/>
    <dgm:cxn modelId="{68C6501C-DCCA-438E-8565-A8631BB6C8AC}" type="presParOf" srcId="{5667DB6C-E90F-44DB-BFD7-8570D48D28D4}" destId="{F2E81385-B138-4A59-9452-A3C9AC4F2012}" srcOrd="3" destOrd="0" presId="urn:microsoft.com/office/officeart/2017/3/layout/HorizontalLabelsTimeline"/>
    <dgm:cxn modelId="{F4686330-D4C5-4698-8BC6-EF28FB9176C1}" type="presParOf" srcId="{5667DB6C-E90F-44DB-BFD7-8570D48D28D4}" destId="{00C34F8E-67EA-485C-B754-5C6C9BC871C5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B371-2815-4661-9209-F8A29814ADCC}">
      <dsp:nvSpPr>
        <dsp:cNvPr id="0" name=""/>
        <dsp:cNvSpPr/>
      </dsp:nvSpPr>
      <dsp:spPr>
        <a:xfrm>
          <a:off x="0" y="1673574"/>
          <a:ext cx="8531302" cy="0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7A6A-8F95-4F28-92FC-1FE8089D7DAF}">
      <dsp:nvSpPr>
        <dsp:cNvPr id="0" name=""/>
        <dsp:cNvSpPr/>
      </dsp:nvSpPr>
      <dsp:spPr>
        <a:xfrm>
          <a:off x="174625" y="1037616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RFP Published</a:t>
          </a:r>
        </a:p>
      </dsp:txBody>
      <dsp:txXfrm>
        <a:off x="174625" y="1037616"/>
        <a:ext cx="2500071" cy="401657"/>
      </dsp:txXfrm>
    </dsp:sp>
    <dsp:sp modelId="{255B3FC7-BD87-4810-87ED-7952D0F23157}">
      <dsp:nvSpPr>
        <dsp:cNvPr id="0" name=""/>
        <dsp:cNvSpPr/>
      </dsp:nvSpPr>
      <dsp:spPr>
        <a:xfrm>
          <a:off x="174625" y="127107"/>
          <a:ext cx="2500071" cy="9105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uploaded the RFP* online and advertisement published in the news papers (Aug-19), two rounds of  retender (Oct &amp; Dec-19)</a:t>
          </a:r>
        </a:p>
      </dsp:txBody>
      <dsp:txXfrm>
        <a:off x="174625" y="127107"/>
        <a:ext cx="2500071" cy="910508"/>
      </dsp:txXfrm>
    </dsp:sp>
    <dsp:sp modelId="{DF478A7F-4668-4E0A-86F7-C1205CF5AA73}">
      <dsp:nvSpPr>
        <dsp:cNvPr id="0" name=""/>
        <dsp:cNvSpPr/>
      </dsp:nvSpPr>
      <dsp:spPr>
        <a:xfrm>
          <a:off x="1424660" y="14392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8C37A-C349-49AE-97A1-63D110D2C7D1}">
      <dsp:nvSpPr>
        <dsp:cNvPr id="0" name=""/>
        <dsp:cNvSpPr/>
      </dsp:nvSpPr>
      <dsp:spPr>
        <a:xfrm>
          <a:off x="1595120" y="1907874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Pre-bid Meeting</a:t>
          </a:r>
        </a:p>
      </dsp:txBody>
      <dsp:txXfrm>
        <a:off x="1595120" y="1907874"/>
        <a:ext cx="2500071" cy="401657"/>
      </dsp:txXfrm>
    </dsp:sp>
    <dsp:sp modelId="{A01D9671-7007-4F3F-98D6-A9730C5B45E4}">
      <dsp:nvSpPr>
        <dsp:cNvPr id="0" name=""/>
        <dsp:cNvSpPr/>
      </dsp:nvSpPr>
      <dsp:spPr>
        <a:xfrm>
          <a:off x="1595120" y="2309532"/>
          <a:ext cx="2500071" cy="9105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Interested bidders participated in the pre bid meeting held on 20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Aug ‘19 ; 10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Oct ‘19; no pre-bid meeting happened in second retender</a:t>
          </a:r>
        </a:p>
      </dsp:txBody>
      <dsp:txXfrm>
        <a:off x="1595120" y="2309532"/>
        <a:ext cx="2500071" cy="910508"/>
      </dsp:txXfrm>
    </dsp:sp>
    <dsp:sp modelId="{D4347EDB-4883-4C4B-A672-6266C9702B5A}">
      <dsp:nvSpPr>
        <dsp:cNvPr id="0" name=""/>
        <dsp:cNvSpPr/>
      </dsp:nvSpPr>
      <dsp:spPr>
        <a:xfrm>
          <a:off x="2845155" y="16735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F9BE3-3008-4E5E-96F3-C71D72649902}">
      <dsp:nvSpPr>
        <dsp:cNvPr id="0" name=""/>
        <dsp:cNvSpPr/>
      </dsp:nvSpPr>
      <dsp:spPr>
        <a:xfrm rot="2700000">
          <a:off x="1398626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0813CD-B7B7-4CC7-9B2D-B5AE3D30A4DA}">
      <dsp:nvSpPr>
        <dsp:cNvPr id="0" name=""/>
        <dsp:cNvSpPr/>
      </dsp:nvSpPr>
      <dsp:spPr>
        <a:xfrm rot="2700000">
          <a:off x="2819121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503B6E-C1DB-44F5-ABB8-38EF445ED1E8}">
      <dsp:nvSpPr>
        <dsp:cNvPr id="0" name=""/>
        <dsp:cNvSpPr/>
      </dsp:nvSpPr>
      <dsp:spPr>
        <a:xfrm>
          <a:off x="3015615" y="1037616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Bid Opening</a:t>
          </a:r>
        </a:p>
      </dsp:txBody>
      <dsp:txXfrm>
        <a:off x="3015615" y="1037616"/>
        <a:ext cx="2500071" cy="401657"/>
      </dsp:txXfrm>
    </dsp:sp>
    <dsp:sp modelId="{04897CD2-CF6F-4A55-8E79-1E7393B07B06}">
      <dsp:nvSpPr>
        <dsp:cNvPr id="0" name=""/>
        <dsp:cNvSpPr/>
      </dsp:nvSpPr>
      <dsp:spPr>
        <a:xfrm>
          <a:off x="3015615" y="304151"/>
          <a:ext cx="2500071" cy="7334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opened the technical bids on 18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Sep ‘19, 6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Nov ‘19, 13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Jan 2020 respectively </a:t>
          </a:r>
        </a:p>
      </dsp:txBody>
      <dsp:txXfrm>
        <a:off x="3015615" y="304151"/>
        <a:ext cx="2500071" cy="733464"/>
      </dsp:txXfrm>
    </dsp:sp>
    <dsp:sp modelId="{73ACB8E4-FFC1-49E5-BB46-1EBD63F3BF67}">
      <dsp:nvSpPr>
        <dsp:cNvPr id="0" name=""/>
        <dsp:cNvSpPr/>
      </dsp:nvSpPr>
      <dsp:spPr>
        <a:xfrm>
          <a:off x="4265651" y="14392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B6B30-5D46-4B19-B9DE-C0B7FB057712}">
      <dsp:nvSpPr>
        <dsp:cNvPr id="0" name=""/>
        <dsp:cNvSpPr/>
      </dsp:nvSpPr>
      <dsp:spPr>
        <a:xfrm>
          <a:off x="4436110" y="1907874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Financial Bid Opening</a:t>
          </a:r>
        </a:p>
      </dsp:txBody>
      <dsp:txXfrm>
        <a:off x="4436110" y="1907874"/>
        <a:ext cx="2500071" cy="401657"/>
      </dsp:txXfrm>
    </dsp:sp>
    <dsp:sp modelId="{95B1E40E-26D9-44C8-A99F-14EA44505DF3}">
      <dsp:nvSpPr>
        <dsp:cNvPr id="0" name=""/>
        <dsp:cNvSpPr/>
      </dsp:nvSpPr>
      <dsp:spPr>
        <a:xfrm>
          <a:off x="4436110" y="2309532"/>
          <a:ext cx="2500071" cy="56906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opened the financial bid of shortlisted bidders in 14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Feb,20</a:t>
          </a:r>
        </a:p>
      </dsp:txBody>
      <dsp:txXfrm>
        <a:off x="4436110" y="2309532"/>
        <a:ext cx="2500071" cy="569067"/>
      </dsp:txXfrm>
    </dsp:sp>
    <dsp:sp modelId="{BBBD3B06-9C30-48DB-A77E-5A358B1C6E78}">
      <dsp:nvSpPr>
        <dsp:cNvPr id="0" name=""/>
        <dsp:cNvSpPr/>
      </dsp:nvSpPr>
      <dsp:spPr>
        <a:xfrm>
          <a:off x="5686146" y="16735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9438A-B301-4219-9492-D30967496E8F}">
      <dsp:nvSpPr>
        <dsp:cNvPr id="0" name=""/>
        <dsp:cNvSpPr/>
      </dsp:nvSpPr>
      <dsp:spPr>
        <a:xfrm rot="2700000">
          <a:off x="4239616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74381E-6C24-436D-B265-4BCFEFA46591}">
      <dsp:nvSpPr>
        <dsp:cNvPr id="0" name=""/>
        <dsp:cNvSpPr/>
      </dsp:nvSpPr>
      <dsp:spPr>
        <a:xfrm rot="2700000">
          <a:off x="5660111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F6D506-033B-4CA4-9572-41E373A6B43C}">
      <dsp:nvSpPr>
        <dsp:cNvPr id="0" name=""/>
        <dsp:cNvSpPr/>
      </dsp:nvSpPr>
      <dsp:spPr>
        <a:xfrm>
          <a:off x="5866055" y="1035627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Award of Contract</a:t>
          </a:r>
        </a:p>
      </dsp:txBody>
      <dsp:txXfrm>
        <a:off x="5866055" y="1035627"/>
        <a:ext cx="2500071" cy="401657"/>
      </dsp:txXfrm>
    </dsp:sp>
    <dsp:sp modelId="{FE14A9FC-66E7-4679-B63E-054F98E59204}">
      <dsp:nvSpPr>
        <dsp:cNvPr id="0" name=""/>
        <dsp:cNvSpPr/>
      </dsp:nvSpPr>
      <dsp:spPr>
        <a:xfrm>
          <a:off x="5856605" y="468548"/>
          <a:ext cx="2500071" cy="56906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Contract awarded to WHP** (cluster 1&amp;2), DFY*** (cluster 3&amp;4) </a:t>
          </a:r>
        </a:p>
      </dsp:txBody>
      <dsp:txXfrm>
        <a:off x="5856605" y="468548"/>
        <a:ext cx="2500071" cy="569067"/>
      </dsp:txXfrm>
    </dsp:sp>
    <dsp:sp modelId="{4702B22B-8EB6-4454-9F8E-9A963F32B8A1}">
      <dsp:nvSpPr>
        <dsp:cNvPr id="0" name=""/>
        <dsp:cNvSpPr/>
      </dsp:nvSpPr>
      <dsp:spPr>
        <a:xfrm>
          <a:off x="7116091" y="1437285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81385-B138-4A59-9452-A3C9AC4F2012}">
      <dsp:nvSpPr>
        <dsp:cNvPr id="0" name=""/>
        <dsp:cNvSpPr/>
      </dsp:nvSpPr>
      <dsp:spPr>
        <a:xfrm rot="2700000">
          <a:off x="7090056" y="1645551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B371-2815-4661-9209-F8A29814ADCC}">
      <dsp:nvSpPr>
        <dsp:cNvPr id="0" name=""/>
        <dsp:cNvSpPr/>
      </dsp:nvSpPr>
      <dsp:spPr>
        <a:xfrm>
          <a:off x="0" y="1673574"/>
          <a:ext cx="8531302" cy="0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7A6A-8F95-4F28-92FC-1FE8089D7DAF}">
      <dsp:nvSpPr>
        <dsp:cNvPr id="0" name=""/>
        <dsp:cNvSpPr/>
      </dsp:nvSpPr>
      <dsp:spPr>
        <a:xfrm>
          <a:off x="174625" y="1037616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RFP Document</a:t>
          </a:r>
        </a:p>
      </dsp:txBody>
      <dsp:txXfrm>
        <a:off x="174625" y="1037616"/>
        <a:ext cx="2500071" cy="401657"/>
      </dsp:txXfrm>
    </dsp:sp>
    <dsp:sp modelId="{255B3FC7-BD87-4810-87ED-7952D0F23157}">
      <dsp:nvSpPr>
        <dsp:cNvPr id="0" name=""/>
        <dsp:cNvSpPr/>
      </dsp:nvSpPr>
      <dsp:spPr>
        <a:xfrm>
          <a:off x="174625" y="304151"/>
          <a:ext cx="2500071" cy="7334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uploaded the RFP online and advertisement published in the news papers 4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July,2021</a:t>
          </a:r>
        </a:p>
      </dsp:txBody>
      <dsp:txXfrm>
        <a:off x="174625" y="304151"/>
        <a:ext cx="2500071" cy="733464"/>
      </dsp:txXfrm>
    </dsp:sp>
    <dsp:sp modelId="{DF478A7F-4668-4E0A-86F7-C1205CF5AA73}">
      <dsp:nvSpPr>
        <dsp:cNvPr id="0" name=""/>
        <dsp:cNvSpPr/>
      </dsp:nvSpPr>
      <dsp:spPr>
        <a:xfrm>
          <a:off x="1424660" y="14392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8C37A-C349-49AE-97A1-63D110D2C7D1}">
      <dsp:nvSpPr>
        <dsp:cNvPr id="0" name=""/>
        <dsp:cNvSpPr/>
      </dsp:nvSpPr>
      <dsp:spPr>
        <a:xfrm>
          <a:off x="1595120" y="1907874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Pre-bid Meeting</a:t>
          </a:r>
        </a:p>
      </dsp:txBody>
      <dsp:txXfrm>
        <a:off x="1595120" y="1907874"/>
        <a:ext cx="2500071" cy="401657"/>
      </dsp:txXfrm>
    </dsp:sp>
    <dsp:sp modelId="{A01D9671-7007-4F3F-98D6-A9730C5B45E4}">
      <dsp:nvSpPr>
        <dsp:cNvPr id="0" name=""/>
        <dsp:cNvSpPr/>
      </dsp:nvSpPr>
      <dsp:spPr>
        <a:xfrm>
          <a:off x="1595120" y="2309532"/>
          <a:ext cx="2500071" cy="7334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Interested bidders participated in the pre bid meeting held on 12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 July 2021 </a:t>
          </a:r>
          <a:endParaRPr lang="en-IN" sz="1200" kern="1200" dirty="0"/>
        </a:p>
      </dsp:txBody>
      <dsp:txXfrm>
        <a:off x="1595120" y="2309532"/>
        <a:ext cx="2500071" cy="733464"/>
      </dsp:txXfrm>
    </dsp:sp>
    <dsp:sp modelId="{D4347EDB-4883-4C4B-A672-6266C9702B5A}">
      <dsp:nvSpPr>
        <dsp:cNvPr id="0" name=""/>
        <dsp:cNvSpPr/>
      </dsp:nvSpPr>
      <dsp:spPr>
        <a:xfrm>
          <a:off x="2845155" y="16735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F9BE3-3008-4E5E-96F3-C71D72649902}">
      <dsp:nvSpPr>
        <dsp:cNvPr id="0" name=""/>
        <dsp:cNvSpPr/>
      </dsp:nvSpPr>
      <dsp:spPr>
        <a:xfrm rot="2700000">
          <a:off x="1398626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0813CD-B7B7-4CC7-9B2D-B5AE3D30A4DA}">
      <dsp:nvSpPr>
        <dsp:cNvPr id="0" name=""/>
        <dsp:cNvSpPr/>
      </dsp:nvSpPr>
      <dsp:spPr>
        <a:xfrm rot="2700000">
          <a:off x="2819121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503B6E-C1DB-44F5-ABB8-38EF445ED1E8}">
      <dsp:nvSpPr>
        <dsp:cNvPr id="0" name=""/>
        <dsp:cNvSpPr/>
      </dsp:nvSpPr>
      <dsp:spPr>
        <a:xfrm>
          <a:off x="3015615" y="1037616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Bid Opening</a:t>
          </a:r>
        </a:p>
      </dsp:txBody>
      <dsp:txXfrm>
        <a:off x="3015615" y="1037616"/>
        <a:ext cx="2500071" cy="401657"/>
      </dsp:txXfrm>
    </dsp:sp>
    <dsp:sp modelId="{04897CD2-CF6F-4A55-8E79-1E7393B07B06}">
      <dsp:nvSpPr>
        <dsp:cNvPr id="0" name=""/>
        <dsp:cNvSpPr/>
      </dsp:nvSpPr>
      <dsp:spPr>
        <a:xfrm>
          <a:off x="3015615" y="127107"/>
          <a:ext cx="2500071" cy="9105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Technical bids were opened on 13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Aug 2021. Cluster 1&amp;2 got 4 and 3 bids respectively, other two got single bid</a:t>
          </a:r>
        </a:p>
      </dsp:txBody>
      <dsp:txXfrm>
        <a:off x="3015615" y="127107"/>
        <a:ext cx="2500071" cy="910508"/>
      </dsp:txXfrm>
    </dsp:sp>
    <dsp:sp modelId="{73ACB8E4-FFC1-49E5-BB46-1EBD63F3BF67}">
      <dsp:nvSpPr>
        <dsp:cNvPr id="0" name=""/>
        <dsp:cNvSpPr/>
      </dsp:nvSpPr>
      <dsp:spPr>
        <a:xfrm>
          <a:off x="4265651" y="14392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B6B30-5D46-4B19-B9DE-C0B7FB057712}">
      <dsp:nvSpPr>
        <dsp:cNvPr id="0" name=""/>
        <dsp:cNvSpPr/>
      </dsp:nvSpPr>
      <dsp:spPr>
        <a:xfrm>
          <a:off x="4436110" y="1907874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Financial Bid Opening</a:t>
          </a:r>
        </a:p>
      </dsp:txBody>
      <dsp:txXfrm>
        <a:off x="4436110" y="1907874"/>
        <a:ext cx="2500071" cy="401657"/>
      </dsp:txXfrm>
    </dsp:sp>
    <dsp:sp modelId="{95B1E40E-26D9-44C8-A99F-14EA44505DF3}">
      <dsp:nvSpPr>
        <dsp:cNvPr id="0" name=""/>
        <dsp:cNvSpPr/>
      </dsp:nvSpPr>
      <dsp:spPr>
        <a:xfrm>
          <a:off x="4436110" y="2276965"/>
          <a:ext cx="2500071" cy="56906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State opened financial bid of shortlisted bidders on 6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Dec 21</a:t>
          </a:r>
        </a:p>
      </dsp:txBody>
      <dsp:txXfrm>
        <a:off x="4436110" y="2276965"/>
        <a:ext cx="2500071" cy="569067"/>
      </dsp:txXfrm>
    </dsp:sp>
    <dsp:sp modelId="{BBBD3B06-9C30-48DB-A77E-5A358B1C6E78}">
      <dsp:nvSpPr>
        <dsp:cNvPr id="0" name=""/>
        <dsp:cNvSpPr/>
      </dsp:nvSpPr>
      <dsp:spPr>
        <a:xfrm>
          <a:off x="5686146" y="16735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9438A-B301-4219-9492-D30967496E8F}">
      <dsp:nvSpPr>
        <dsp:cNvPr id="0" name=""/>
        <dsp:cNvSpPr/>
      </dsp:nvSpPr>
      <dsp:spPr>
        <a:xfrm rot="2700000">
          <a:off x="4239616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74381E-6C24-436D-B265-4BCFEFA46591}">
      <dsp:nvSpPr>
        <dsp:cNvPr id="0" name=""/>
        <dsp:cNvSpPr/>
      </dsp:nvSpPr>
      <dsp:spPr>
        <a:xfrm rot="2700000">
          <a:off x="5660111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F6D506-033B-4CA4-9572-41E373A6B43C}">
      <dsp:nvSpPr>
        <dsp:cNvPr id="0" name=""/>
        <dsp:cNvSpPr/>
      </dsp:nvSpPr>
      <dsp:spPr>
        <a:xfrm>
          <a:off x="5856605" y="1037616"/>
          <a:ext cx="2500071" cy="40165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Award of Contract</a:t>
          </a:r>
        </a:p>
      </dsp:txBody>
      <dsp:txXfrm>
        <a:off x="5856605" y="1037616"/>
        <a:ext cx="2500071" cy="401657"/>
      </dsp:txXfrm>
    </dsp:sp>
    <dsp:sp modelId="{FE14A9FC-66E7-4679-B63E-054F98E59204}">
      <dsp:nvSpPr>
        <dsp:cNvPr id="0" name=""/>
        <dsp:cNvSpPr/>
      </dsp:nvSpPr>
      <dsp:spPr>
        <a:xfrm>
          <a:off x="5856605" y="304151"/>
          <a:ext cx="2500071" cy="7334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Contract awarded to DFY (cluster 1&amp;2 total 5 district) on 31</a:t>
          </a:r>
          <a:r>
            <a:rPr lang="en-US" sz="1200" i="1" kern="1200" baseline="300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</a:t>
          </a:r>
          <a:r>
            <a:rPr lang="en-US" sz="1200" i="1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Jan 22. Other 10 districts waiting for rebid</a:t>
          </a:r>
        </a:p>
      </dsp:txBody>
      <dsp:txXfrm>
        <a:off x="5856605" y="304151"/>
        <a:ext cx="2500071" cy="733464"/>
      </dsp:txXfrm>
    </dsp:sp>
    <dsp:sp modelId="{4702B22B-8EB6-4454-9F8E-9A963F32B8A1}">
      <dsp:nvSpPr>
        <dsp:cNvPr id="0" name=""/>
        <dsp:cNvSpPr/>
      </dsp:nvSpPr>
      <dsp:spPr>
        <a:xfrm>
          <a:off x="7106641" y="1439274"/>
          <a:ext cx="0" cy="234300"/>
        </a:xfrm>
        <a:prstGeom prst="line">
          <a:avLst/>
        </a:pr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81385-B138-4A59-9452-A3C9AC4F2012}">
      <dsp:nvSpPr>
        <dsp:cNvPr id="0" name=""/>
        <dsp:cNvSpPr/>
      </dsp:nvSpPr>
      <dsp:spPr>
        <a:xfrm rot="2700000">
          <a:off x="7080606" y="1647539"/>
          <a:ext cx="52069" cy="5206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96D50-D43A-43D4-AA27-863604DD1FDF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C552F-4187-4765-A280-75CB86E6DDD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626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Data extraction done on 1</a:t>
            </a:r>
            <a:r>
              <a:rPr lang="en-IN" baseline="30000" dirty="0"/>
              <a:t>st</a:t>
            </a:r>
            <a:r>
              <a:rPr lang="en-IN" dirty="0"/>
              <a:t> June 2021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56342-903A-46EE-861E-9257145FFDE7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940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97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00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1023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609600" y="1600209"/>
            <a:ext cx="10972800" cy="1465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" tIns="46800" rIns="46800" bIns="46800" anchor="t" anchorCtr="0">
            <a:spAutoFit/>
          </a:bodyPr>
          <a:lstStyle>
            <a:lvl1pPr marL="457200" lvl="0" indent="-342900" algn="l">
              <a:spcBef>
                <a:spcPts val="72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8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9091084" y="630237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75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651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366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465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254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809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268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69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066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638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9643-916C-4679-A66E-A6EBEF9DA2F9}" type="datetimeFigureOut">
              <a:rPr lang="en-IN" smtClean="0"/>
              <a:t>23-03-2022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2AB5-0963-46D3-AB1D-2BA0F8819E8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064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E37D3-C0E4-41BF-9E2C-C7D2D5491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40018"/>
            <a:ext cx="12181403" cy="3177964"/>
          </a:xfrm>
          <a:noFill/>
          <a:ln w="3175">
            <a:noFill/>
          </a:ln>
        </p:spPr>
        <p:txBody>
          <a:bodyPr anchor="ctr">
            <a:normAutofit/>
          </a:bodyPr>
          <a:lstStyle/>
          <a:p>
            <a:r>
              <a:rPr lang="en-IN" sz="4900" b="1" dirty="0">
                <a:solidFill>
                  <a:srgbClr val="0070C0"/>
                </a:solidFill>
              </a:rPr>
              <a:t>National TB Elimination Program, Bihar: </a:t>
            </a:r>
            <a:br>
              <a:rPr lang="en-IN" sz="4900" b="1" dirty="0">
                <a:solidFill>
                  <a:srgbClr val="0070C0"/>
                </a:solidFill>
              </a:rPr>
            </a:br>
            <a:r>
              <a:rPr lang="en-IN" sz="4900" b="1" dirty="0">
                <a:solidFill>
                  <a:srgbClr val="0070C0"/>
                </a:solidFill>
              </a:rPr>
              <a:t>Strategies adopted for </a:t>
            </a:r>
            <a:br>
              <a:rPr lang="en-IN" sz="4900" b="1" dirty="0">
                <a:solidFill>
                  <a:srgbClr val="0070C0"/>
                </a:solidFill>
              </a:rPr>
            </a:br>
            <a:r>
              <a:rPr lang="en-IN" sz="4900" b="1" dirty="0">
                <a:solidFill>
                  <a:srgbClr val="0070C0"/>
                </a:solidFill>
              </a:rPr>
              <a:t>improving Private Sector Engagement </a:t>
            </a:r>
            <a:endParaRPr lang="en-IN" sz="44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0B702-C19C-43CF-8802-C39FAE489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8855" y="4748250"/>
            <a:ext cx="12181403" cy="2101638"/>
          </a:xfrm>
        </p:spPr>
        <p:txBody>
          <a:bodyPr>
            <a:normAutofit/>
          </a:bodyPr>
          <a:lstStyle/>
          <a:p>
            <a:endParaRPr lang="en-IN" sz="3600" dirty="0"/>
          </a:p>
          <a:p>
            <a:pPr algn="r"/>
            <a:r>
              <a:rPr lang="en-IN" sz="2800"/>
              <a:t>Dr</a:t>
            </a:r>
            <a:r>
              <a:rPr lang="en-IN" sz="2800" dirty="0"/>
              <a:t>. B.K. Mishra </a:t>
            </a:r>
          </a:p>
          <a:p>
            <a:pPr algn="r"/>
            <a:r>
              <a:rPr lang="en-IN" sz="2800" dirty="0"/>
              <a:t>State TB Officer, Bihar</a:t>
            </a:r>
          </a:p>
          <a:p>
            <a:endParaRPr lang="en-IN" sz="3200" dirty="0"/>
          </a:p>
          <a:p>
            <a:endParaRPr lang="en-I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2AE195-A991-4F7F-B45E-2040AE2EBD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17" y="71531"/>
            <a:ext cx="1488600" cy="1537298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8CF878B-FD4C-492A-9D67-87D9C26FFB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852" y="71531"/>
            <a:ext cx="2044148" cy="167775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301" y="-1"/>
            <a:ext cx="1317632" cy="160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8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DDFD5FC-0B4C-4010-8B64-D22033CCA485}"/>
              </a:ext>
            </a:extLst>
          </p:cNvPr>
          <p:cNvSpPr txBox="1">
            <a:spLocks/>
          </p:cNvSpPr>
          <p:nvPr/>
        </p:nvSpPr>
        <p:spPr>
          <a:xfrm>
            <a:off x="0" y="9796"/>
            <a:ext cx="12192000" cy="6268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Calibri"/>
                <a:sym typeface="Calibri"/>
              </a:rPr>
              <a:t>TB Notification in the state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F7E378-C23A-4CF7-B8B1-180D77205628}"/>
              </a:ext>
            </a:extLst>
          </p:cNvPr>
          <p:cNvSpPr txBox="1"/>
          <p:nvPr/>
        </p:nvSpPr>
        <p:spPr>
          <a:xfrm>
            <a:off x="6400272" y="3597966"/>
            <a:ext cx="576223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PPSA operations began in 14 districts in June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B0F0"/>
                </a:solidFill>
              </a:rPr>
              <a:t>72% </a:t>
            </a:r>
            <a:r>
              <a:rPr lang="en-US" sz="2000" b="1" dirty="0"/>
              <a:t>increase in TB-notifying private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B0F0"/>
                </a:solidFill>
              </a:rPr>
              <a:t>99% </a:t>
            </a:r>
            <a:r>
              <a:rPr lang="en-US" sz="2000" b="1" dirty="0"/>
              <a:t>increase in private case notification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Among the patients notified: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UDST improved (</a:t>
            </a:r>
            <a:r>
              <a:rPr lang="en-US" sz="2000" b="1" dirty="0">
                <a:solidFill>
                  <a:srgbClr val="00B0F0"/>
                </a:solidFill>
              </a:rPr>
              <a:t>24% to 70%)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Known HIV (</a:t>
            </a:r>
            <a:r>
              <a:rPr lang="en-US" sz="2000" b="1" dirty="0">
                <a:solidFill>
                  <a:srgbClr val="00B0F0"/>
                </a:solidFill>
              </a:rPr>
              <a:t>40% to 84%</a:t>
            </a:r>
            <a:r>
              <a:rPr lang="en-US" sz="2000" b="1" dirty="0"/>
              <a:t>) and DM status (</a:t>
            </a:r>
            <a:r>
              <a:rPr lang="en-US" sz="2000" b="1" dirty="0">
                <a:solidFill>
                  <a:srgbClr val="00B0F0"/>
                </a:solidFill>
              </a:rPr>
              <a:t>25% to 83%</a:t>
            </a:r>
            <a:r>
              <a:rPr lang="en-US" sz="2000" b="1" dirty="0"/>
              <a:t>) increased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Bank account seeding (</a:t>
            </a:r>
            <a:r>
              <a:rPr lang="en-US" sz="2000" b="1" dirty="0">
                <a:solidFill>
                  <a:srgbClr val="00B0F0"/>
                </a:solidFill>
              </a:rPr>
              <a:t>53% to 82%</a:t>
            </a:r>
            <a:r>
              <a:rPr lang="en-US" sz="2000" b="1" dirty="0"/>
              <a:t>) improved</a:t>
            </a:r>
          </a:p>
        </p:txBody>
      </p:sp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EED370CB-9C24-46DF-BF70-43D52FC90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021485"/>
              </p:ext>
            </p:extLst>
          </p:nvPr>
        </p:nvGraphicFramePr>
        <p:xfrm>
          <a:off x="123759" y="636652"/>
          <a:ext cx="6016486" cy="2875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4">
            <a:extLst>
              <a:ext uri="{FF2B5EF4-FFF2-40B4-BE49-F238E27FC236}">
                <a16:creationId xmlns:a16="http://schemas.microsoft.com/office/drawing/2014/main" id="{3B8FBF6F-FD4B-49D3-BE0E-FA7FC4861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332649"/>
              </p:ext>
            </p:extLst>
          </p:nvPr>
        </p:nvGraphicFramePr>
        <p:xfrm>
          <a:off x="6503506" y="696287"/>
          <a:ext cx="5566571" cy="2695774"/>
        </p:xfrm>
        <a:graphic>
          <a:graphicData uri="http://schemas.openxmlformats.org/drawingml/2006/table">
            <a:tbl>
              <a:tblPr/>
              <a:tblGrid>
                <a:gridCol w="487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6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1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BIHAR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93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Annual Target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Achievement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Achievement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Annual Target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Achievement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Achievement 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55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2871755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2401410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122569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26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2999030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1812845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3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2994330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2143606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515143-AC96-4405-9241-9AE4FCA849A1}"/>
              </a:ext>
            </a:extLst>
          </p:cNvPr>
          <p:cNvCxnSpPr/>
          <p:nvPr/>
        </p:nvCxnSpPr>
        <p:spPr>
          <a:xfrm>
            <a:off x="496957" y="3465940"/>
            <a:ext cx="110622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4A1A545-3DA8-4B1F-814E-E9F22E87A412}"/>
              </a:ext>
            </a:extLst>
          </p:cNvPr>
          <p:cNvCxnSpPr>
            <a:cxnSpLocks/>
          </p:cNvCxnSpPr>
          <p:nvPr/>
        </p:nvCxnSpPr>
        <p:spPr>
          <a:xfrm>
            <a:off x="6360160" y="1564640"/>
            <a:ext cx="27761" cy="452706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0BD315E-56F3-4049-A6CB-196EEBF245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843824"/>
              </p:ext>
            </p:extLst>
          </p:nvPr>
        </p:nvGraphicFramePr>
        <p:xfrm>
          <a:off x="259716" y="3539820"/>
          <a:ext cx="5977416" cy="310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306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408E11-AC28-408F-BE54-C5B396C4FA7D}"/>
              </a:ext>
            </a:extLst>
          </p:cNvPr>
          <p:cNvSpPr txBox="1">
            <a:spLocks/>
          </p:cNvSpPr>
          <p:nvPr/>
        </p:nvSpPr>
        <p:spPr>
          <a:xfrm>
            <a:off x="0" y="9796"/>
            <a:ext cx="12192000" cy="6268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Calibri"/>
                <a:sym typeface="Calibri"/>
              </a:rPr>
              <a:t>PPSA Contracting Journey</a:t>
            </a:r>
          </a:p>
        </p:txBody>
      </p:sp>
      <p:graphicFrame>
        <p:nvGraphicFramePr>
          <p:cNvPr id="5" name="Content Placeholder 3" descr="SmartArt timeline">
            <a:extLst>
              <a:ext uri="{FF2B5EF4-FFF2-40B4-BE49-F238E27FC236}">
                <a16:creationId xmlns:a16="http://schemas.microsoft.com/office/drawing/2014/main" id="{CFE76711-E4C4-4185-BF88-DCBFA7D95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267141"/>
              </p:ext>
            </p:extLst>
          </p:nvPr>
        </p:nvGraphicFramePr>
        <p:xfrm>
          <a:off x="2497690" y="563888"/>
          <a:ext cx="8531302" cy="3347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BDF4937-156A-40CB-AF8C-9E469EECCC24}"/>
              </a:ext>
            </a:extLst>
          </p:cNvPr>
          <p:cNvSpPr txBox="1"/>
          <p:nvPr/>
        </p:nvSpPr>
        <p:spPr>
          <a:xfrm>
            <a:off x="3492307" y="2237907"/>
            <a:ext cx="849912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 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2F1054-FF3F-496B-BB6C-D63926E18EA7}"/>
              </a:ext>
            </a:extLst>
          </p:cNvPr>
          <p:cNvSpPr txBox="1"/>
          <p:nvPr/>
        </p:nvSpPr>
        <p:spPr>
          <a:xfrm>
            <a:off x="4815843" y="1968529"/>
            <a:ext cx="1000595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Aug/Oct 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25235A-C257-4B3C-8D9A-F4C628CFFA89}"/>
              </a:ext>
            </a:extLst>
          </p:cNvPr>
          <p:cNvSpPr txBox="1"/>
          <p:nvPr/>
        </p:nvSpPr>
        <p:spPr>
          <a:xfrm>
            <a:off x="6402505" y="2214061"/>
            <a:ext cx="721672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Jan 2020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B7D2A7-47A0-4E81-AF2D-613CDA8E3FB8}"/>
              </a:ext>
            </a:extLst>
          </p:cNvPr>
          <p:cNvSpPr txBox="1"/>
          <p:nvPr/>
        </p:nvSpPr>
        <p:spPr>
          <a:xfrm>
            <a:off x="7852718" y="1960835"/>
            <a:ext cx="729687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Feb 2020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9BAB18-0476-45E3-BF50-E5184CA0CAA2}"/>
              </a:ext>
            </a:extLst>
          </p:cNvPr>
          <p:cNvSpPr txBox="1"/>
          <p:nvPr/>
        </p:nvSpPr>
        <p:spPr>
          <a:xfrm>
            <a:off x="9179275" y="2216479"/>
            <a:ext cx="878767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March 2020</a:t>
            </a:r>
          </a:p>
        </p:txBody>
      </p:sp>
      <p:graphicFrame>
        <p:nvGraphicFramePr>
          <p:cNvPr id="11" name="Content Placeholder 3" descr="SmartArt timeline">
            <a:extLst>
              <a:ext uri="{FF2B5EF4-FFF2-40B4-BE49-F238E27FC236}">
                <a16:creationId xmlns:a16="http://schemas.microsoft.com/office/drawing/2014/main" id="{611BED25-C37B-453F-9CAE-9BBEC1582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927095"/>
              </p:ext>
            </p:extLst>
          </p:nvPr>
        </p:nvGraphicFramePr>
        <p:xfrm>
          <a:off x="2578217" y="3737703"/>
          <a:ext cx="8531302" cy="3347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Table 13">
            <a:extLst>
              <a:ext uri="{FF2B5EF4-FFF2-40B4-BE49-F238E27FC236}">
                <a16:creationId xmlns:a16="http://schemas.microsoft.com/office/drawing/2014/main" id="{8504F6D0-03E8-4A0D-88E0-143A77546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105227"/>
              </p:ext>
            </p:extLst>
          </p:nvPr>
        </p:nvGraphicFramePr>
        <p:xfrm>
          <a:off x="124552" y="4060405"/>
          <a:ext cx="16956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52">
                  <a:extLst>
                    <a:ext uri="{9D8B030D-6E8A-4147-A177-3AD203B41FA5}">
                      <a16:colId xmlns:a16="http://schemas.microsoft.com/office/drawing/2014/main" val="144382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Year 2021-22</a:t>
                      </a:r>
                      <a:endParaRPr lang="en-IN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63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 Districts</a:t>
                      </a:r>
                      <a:endParaRPr lang="en-IN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047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Budget 24.35 Cr*</a:t>
                      </a:r>
                      <a:endParaRPr lang="en-IN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482585"/>
                  </a:ext>
                </a:extLst>
              </a:tr>
            </a:tbl>
          </a:graphicData>
        </a:graphic>
      </p:graphicFrame>
      <p:graphicFrame>
        <p:nvGraphicFramePr>
          <p:cNvPr id="3" name="Table 13">
            <a:extLst>
              <a:ext uri="{FF2B5EF4-FFF2-40B4-BE49-F238E27FC236}">
                <a16:creationId xmlns:a16="http://schemas.microsoft.com/office/drawing/2014/main" id="{58727B72-EF0D-412E-83A7-D97ADA983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587958"/>
              </p:ext>
            </p:extLst>
          </p:nvPr>
        </p:nvGraphicFramePr>
        <p:xfrm>
          <a:off x="124552" y="848315"/>
          <a:ext cx="16956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52">
                  <a:extLst>
                    <a:ext uri="{9D8B030D-6E8A-4147-A177-3AD203B41FA5}">
                      <a16:colId xmlns:a16="http://schemas.microsoft.com/office/drawing/2014/main" val="4024415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Year 2019-20</a:t>
                      </a:r>
                      <a:endParaRPr lang="en-IN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101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 Districts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280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Budget 20.0 Cr</a:t>
                      </a:r>
                      <a:endParaRPr lang="en-IN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542821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10EF1C-CC9B-42D3-B0BE-000EB83D433B}"/>
              </a:ext>
            </a:extLst>
          </p:cNvPr>
          <p:cNvCxnSpPr/>
          <p:nvPr/>
        </p:nvCxnSpPr>
        <p:spPr>
          <a:xfrm>
            <a:off x="0" y="393190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4828468-0961-463A-89CC-6FE0DBDA3BA2}"/>
              </a:ext>
            </a:extLst>
          </p:cNvPr>
          <p:cNvSpPr txBox="1"/>
          <p:nvPr/>
        </p:nvSpPr>
        <p:spPr>
          <a:xfrm>
            <a:off x="3635292" y="5457382"/>
            <a:ext cx="756938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July 2021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F77D2D-4007-42BD-871A-8E802752EECB}"/>
              </a:ext>
            </a:extLst>
          </p:cNvPr>
          <p:cNvSpPr txBox="1"/>
          <p:nvPr/>
        </p:nvSpPr>
        <p:spPr>
          <a:xfrm>
            <a:off x="5059500" y="5192690"/>
            <a:ext cx="756938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July 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2857E6-2EAA-47D3-A6D6-2BF7A68591E7}"/>
              </a:ext>
            </a:extLst>
          </p:cNvPr>
          <p:cNvSpPr txBox="1"/>
          <p:nvPr/>
        </p:nvSpPr>
        <p:spPr>
          <a:xfrm>
            <a:off x="124552" y="6226409"/>
            <a:ext cx="3952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 Budget cumulative for 14+15 districts; Operations ongoing in 14 districts contracted in the previous </a:t>
            </a:r>
            <a:r>
              <a:rPr lang="en-US" sz="1100" i="1" dirty="0">
                <a:solidFill>
                  <a:srgbClr val="2F2B20"/>
                </a:solidFill>
                <a:latin typeface="Arial"/>
              </a:rPr>
              <a:t>year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IN" sz="1100" b="0" i="1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86D9FF-87C7-4A9B-8E2C-3D6E82354003}"/>
              </a:ext>
            </a:extLst>
          </p:cNvPr>
          <p:cNvSpPr txBox="1"/>
          <p:nvPr/>
        </p:nvSpPr>
        <p:spPr>
          <a:xfrm>
            <a:off x="161275" y="3242583"/>
            <a:ext cx="2094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*RFP: Request For Proposal </a:t>
            </a:r>
          </a:p>
          <a:p>
            <a:r>
              <a:rPr lang="en-US" sz="900" dirty="0"/>
              <a:t>**WHP: World Health Partners</a:t>
            </a:r>
          </a:p>
          <a:p>
            <a:r>
              <a:rPr lang="en-US" sz="900" dirty="0"/>
              <a:t>***DFY: Doctors For You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02F3A4-A640-4D65-A1AF-06A3E7C45143}"/>
              </a:ext>
            </a:extLst>
          </p:cNvPr>
          <p:cNvSpPr txBox="1"/>
          <p:nvPr/>
        </p:nvSpPr>
        <p:spPr>
          <a:xfrm>
            <a:off x="6466074" y="5419764"/>
            <a:ext cx="7521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 2021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42E717-D62A-4936-855C-18FFFCAF68D5}"/>
              </a:ext>
            </a:extLst>
          </p:cNvPr>
          <p:cNvSpPr txBox="1"/>
          <p:nvPr/>
        </p:nvSpPr>
        <p:spPr>
          <a:xfrm>
            <a:off x="7835886" y="5211161"/>
            <a:ext cx="73609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 2021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0B7C2D-0C78-4F1D-A2AE-F39DE9628BCD}"/>
              </a:ext>
            </a:extLst>
          </p:cNvPr>
          <p:cNvSpPr txBox="1"/>
          <p:nvPr/>
        </p:nvSpPr>
        <p:spPr>
          <a:xfrm>
            <a:off x="9314810" y="5391089"/>
            <a:ext cx="721672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Jan 2022</a:t>
            </a:r>
          </a:p>
        </p:txBody>
      </p:sp>
    </p:spTree>
    <p:extLst>
      <p:ext uri="{BB962C8B-B14F-4D97-AF65-F5344CB8AC3E}">
        <p14:creationId xmlns:p14="http://schemas.microsoft.com/office/powerpoint/2010/main" val="57747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2B1134-46EE-4148-925A-8C0BE2C9C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" y="850306"/>
            <a:ext cx="12172121" cy="59480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b="1" i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/>
              <a:t>Need assessment workshop </a:t>
            </a:r>
          </a:p>
          <a:p>
            <a:r>
              <a:rPr lang="en-US" sz="2400" b="1" dirty="0"/>
              <a:t>Ascertaining district wise targets </a:t>
            </a:r>
          </a:p>
          <a:p>
            <a:r>
              <a:rPr lang="en-US" sz="2400" b="1" dirty="0"/>
              <a:t>Cost estimations based on donor-funded PPSA projects in the state</a:t>
            </a:r>
          </a:p>
          <a:p>
            <a:r>
              <a:rPr lang="en-US" sz="2400" b="1" dirty="0"/>
              <a:t>Draft RFP document prepared based on the state’s procurement rules and NTEP’s Guidance on Partnership</a:t>
            </a:r>
          </a:p>
          <a:p>
            <a:r>
              <a:rPr lang="en-US" sz="2400" b="1" dirty="0"/>
              <a:t>Adoption of Performance &amp; Payment framework: </a:t>
            </a:r>
          </a:p>
          <a:p>
            <a:pPr lvl="1"/>
            <a:r>
              <a:rPr lang="en-US" b="1" dirty="0"/>
              <a:t>Output-based payments model</a:t>
            </a:r>
          </a:p>
          <a:p>
            <a:pPr lvl="1"/>
            <a:r>
              <a:rPr lang="en-US" b="1" dirty="0"/>
              <a:t>Defining targets and benchmarks for each of the payment-linked indicators</a:t>
            </a:r>
          </a:p>
          <a:p>
            <a:pPr lvl="1"/>
            <a:r>
              <a:rPr lang="en-US" b="1" dirty="0"/>
              <a:t>Assigning weightages to each of the payment-linked indicators</a:t>
            </a:r>
          </a:p>
          <a:p>
            <a:pPr lvl="1"/>
            <a:r>
              <a:rPr lang="en-US" b="1" dirty="0"/>
              <a:t>Defining clear penalty criteria for under-performance</a:t>
            </a:r>
          </a:p>
          <a:p>
            <a:r>
              <a:rPr lang="en-US" sz="2400" b="1" dirty="0"/>
              <a:t>Optimal utilization of pre-bid meeting</a:t>
            </a:r>
          </a:p>
          <a:p>
            <a:r>
              <a:rPr lang="en-US" sz="2400" b="1" dirty="0"/>
              <a:t>Importance of ensuring timeliness and transparency in the e-tendering process</a:t>
            </a:r>
          </a:p>
          <a:p>
            <a:r>
              <a:rPr lang="en-US" sz="2400" b="1" dirty="0"/>
              <a:t>Adoption of QCBS method: Designing technical evaluation matrix to maintain objectivity in decision-making</a:t>
            </a:r>
          </a:p>
          <a:p>
            <a:endParaRPr lang="en-US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b="1" dirty="0"/>
          </a:p>
          <a:p>
            <a:endParaRPr lang="en-US" sz="2000" b="1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b="1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1" dirty="0"/>
          </a:p>
          <a:p>
            <a:pPr lvl="1">
              <a:buFont typeface="Wingdings" panose="05000000000000000000" pitchFamily="2" charset="2"/>
              <a:buChar char="§"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IN" b="1" dirty="0"/>
          </a:p>
          <a:p>
            <a:endParaRPr lang="en-IN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FEABE1-E978-4B4A-A51A-9D332F01C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1760"/>
            <a:ext cx="12192000" cy="90994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lvl="0"/>
            <a:r>
              <a:rPr lang="en-US" sz="3200" kern="0" dirty="0">
                <a:solidFill>
                  <a:schemeClr val="bg1"/>
                </a:solidFill>
                <a:latin typeface="+mn-lt"/>
                <a:cs typeface="Times New Roman"/>
              </a:rPr>
              <a:t>Key lessons (1)</a:t>
            </a:r>
            <a:endParaRPr lang="en-IN" sz="3200" kern="0" dirty="0">
              <a:solidFill>
                <a:schemeClr val="bg1"/>
              </a:solidFill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287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2B1134-46EE-4148-925A-8C0BE2C9C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922463"/>
            <a:ext cx="12100781" cy="550149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Training of the state and district PPSA teams on NTEP guidelines, scope of work and performance indicators </a:t>
            </a:r>
          </a:p>
          <a:p>
            <a:pPr>
              <a:lnSpc>
                <a:spcPct val="100000"/>
              </a:lnSpc>
            </a:pPr>
            <a:r>
              <a:rPr lang="en-IN" sz="2400" b="1" dirty="0"/>
              <a:t>Monthly reporting &amp; regular review meetings with PPSAs for updating progress, gap analysis and streamlining operations</a:t>
            </a:r>
          </a:p>
          <a:p>
            <a:pPr>
              <a:lnSpc>
                <a:spcPct val="100000"/>
              </a:lnSpc>
            </a:pPr>
            <a:r>
              <a:rPr lang="en-IN" sz="2400" b="1" dirty="0"/>
              <a:t>Review of validation and payments by MD NHM: </a:t>
            </a:r>
          </a:p>
          <a:p>
            <a:pPr lvl="1">
              <a:lnSpc>
                <a:spcPct val="100000"/>
              </a:lnSpc>
            </a:pPr>
            <a:r>
              <a:rPr lang="en-IN" b="1" dirty="0"/>
              <a:t>Incorporation of required revisions.</a:t>
            </a:r>
          </a:p>
          <a:p>
            <a:pPr lvl="1">
              <a:lnSpc>
                <a:spcPct val="80000"/>
              </a:lnSpc>
            </a:pPr>
            <a:r>
              <a:rPr lang="en-IN" b="1" dirty="0"/>
              <a:t>Reduction of the effort of validation to 25% of all notified cases from Q3 of the PPSA operations.</a:t>
            </a:r>
          </a:p>
          <a:p>
            <a:pPr lvl="1">
              <a:lnSpc>
                <a:spcPct val="80000"/>
              </a:lnSpc>
            </a:pPr>
            <a:r>
              <a:rPr lang="en-IN" b="1" dirty="0"/>
              <a:t>Framing guidelines to handle data discrepancies</a:t>
            </a:r>
          </a:p>
          <a:p>
            <a:pPr lvl="1">
              <a:lnSpc>
                <a:spcPct val="80000"/>
              </a:lnSpc>
            </a:pPr>
            <a:r>
              <a:rPr lang="en-IN" b="1" dirty="0"/>
              <a:t>Agreement on penalty-waiver for under-performance during the pandemic-triggered lockdown</a:t>
            </a:r>
          </a:p>
          <a:p>
            <a:pPr>
              <a:lnSpc>
                <a:spcPct val="80000"/>
              </a:lnSpc>
            </a:pPr>
            <a:r>
              <a:rPr lang="en-IN" sz="2400" b="1" dirty="0"/>
              <a:t>Decision on payment schedules: Payment of 60% of claimed amount upon invoice submission, and remaining 40% subject to validation</a:t>
            </a:r>
          </a:p>
          <a:p>
            <a:r>
              <a:rPr lang="en-US" sz="2400" b="1" dirty="0"/>
              <a:t>Onboarding the next set of (15) districts, including transition of donor-funded PPSA districts (Project JEET): Timely inclusion in PIP and initiation of procurement processes</a:t>
            </a:r>
          </a:p>
          <a:p>
            <a:pPr marL="457200" lvl="1" indent="0">
              <a:buNone/>
            </a:pPr>
            <a:endParaRPr lang="en-US" b="1" dirty="0"/>
          </a:p>
          <a:p>
            <a:pPr lvl="1">
              <a:buFont typeface="Wingdings" panose="05000000000000000000" pitchFamily="2" charset="2"/>
              <a:buChar char="§"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IN" b="1" dirty="0"/>
          </a:p>
          <a:p>
            <a:endParaRPr lang="en-IN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FEABE1-E978-4B4A-A51A-9D332F01C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994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lvl="0"/>
            <a:r>
              <a:rPr lang="en-US" sz="3200" kern="0" dirty="0">
                <a:solidFill>
                  <a:schemeClr val="bg1"/>
                </a:solidFill>
                <a:latin typeface="+mn-lt"/>
                <a:cs typeface="Times New Roman"/>
              </a:rPr>
              <a:t>Key lessons (2)</a:t>
            </a:r>
            <a:endParaRPr lang="en-IN" sz="3200" kern="0" dirty="0">
              <a:solidFill>
                <a:schemeClr val="bg1"/>
              </a:solidFill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29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271"/>
            <a:ext cx="12192000" cy="1000039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bg1"/>
                </a:solidFill>
              </a:rPr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0304" y="1236372"/>
            <a:ext cx="5254581" cy="49405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Ms </a:t>
            </a:r>
            <a:r>
              <a:rPr lang="en-IN" dirty="0" err="1"/>
              <a:t>Niharika</a:t>
            </a:r>
            <a:r>
              <a:rPr lang="en-IN" dirty="0"/>
              <a:t> Raj (STC)</a:t>
            </a:r>
          </a:p>
          <a:p>
            <a:pPr marL="0" indent="0">
              <a:buNone/>
            </a:pPr>
            <a:r>
              <a:rPr lang="en-IN" dirty="0"/>
              <a:t>Sri </a:t>
            </a:r>
            <a:r>
              <a:rPr lang="en-IN" dirty="0" err="1"/>
              <a:t>Anand</a:t>
            </a:r>
            <a:r>
              <a:rPr lang="en-IN" dirty="0"/>
              <a:t> Kumar (STC)</a:t>
            </a:r>
          </a:p>
          <a:p>
            <a:pPr marL="0" indent="0">
              <a:buNone/>
            </a:pPr>
            <a:r>
              <a:rPr lang="en-IN" dirty="0"/>
              <a:t>Sri  Manoj Kumar, Accountant (SHSB)</a:t>
            </a:r>
          </a:p>
          <a:p>
            <a:pPr marL="0" indent="0">
              <a:buNone/>
            </a:pPr>
            <a:r>
              <a:rPr lang="en-IN" dirty="0"/>
              <a:t>Sri Suresh Kumar (CHAI)</a:t>
            </a:r>
          </a:p>
          <a:p>
            <a:pPr marL="0" indent="0">
              <a:buNone/>
            </a:pPr>
            <a:r>
              <a:rPr lang="en-IN" dirty="0"/>
              <a:t>Dr </a:t>
            </a:r>
            <a:r>
              <a:rPr lang="en-IN" dirty="0" err="1"/>
              <a:t>Pranati</a:t>
            </a:r>
            <a:r>
              <a:rPr lang="en-IN" dirty="0"/>
              <a:t>, Program Lead (WJCF)</a:t>
            </a:r>
          </a:p>
          <a:p>
            <a:pPr marL="0" indent="0">
              <a:buNone/>
            </a:pPr>
            <a:r>
              <a:rPr lang="en-IN" dirty="0"/>
              <a:t>Sri Umesh Shah ( STSU)</a:t>
            </a:r>
          </a:p>
          <a:p>
            <a:pPr marL="0" indent="0">
              <a:buNone/>
            </a:pPr>
            <a:r>
              <a:rPr lang="en-IN" dirty="0"/>
              <a:t>Sri </a:t>
            </a:r>
            <a:r>
              <a:rPr lang="en-IN" dirty="0" err="1"/>
              <a:t>Bijan</a:t>
            </a:r>
            <a:r>
              <a:rPr lang="en-IN" dirty="0"/>
              <a:t> </a:t>
            </a:r>
            <a:r>
              <a:rPr lang="en-IN" dirty="0" err="1"/>
              <a:t>Bhattacharjee</a:t>
            </a:r>
            <a:r>
              <a:rPr lang="en-IN" dirty="0"/>
              <a:t> (STSU)</a:t>
            </a:r>
          </a:p>
          <a:p>
            <a:pPr marL="0" indent="0">
              <a:buNone/>
            </a:pPr>
            <a:r>
              <a:rPr lang="en-IN" dirty="0"/>
              <a:t>Sri </a:t>
            </a:r>
            <a:r>
              <a:rPr lang="en-IN" dirty="0" err="1"/>
              <a:t>Alok</a:t>
            </a:r>
            <a:r>
              <a:rPr lang="en-IN" dirty="0"/>
              <a:t> Kumar, Procurement and Contract Management Expert (SHSB)</a:t>
            </a:r>
          </a:p>
          <a:p>
            <a:pPr marL="0" indent="0">
              <a:buNone/>
            </a:pPr>
            <a:r>
              <a:rPr lang="en-IN" dirty="0"/>
              <a:t>Dr Umesh Chandra </a:t>
            </a:r>
            <a:r>
              <a:rPr lang="en-IN" dirty="0" err="1"/>
              <a:t>Tripathi</a:t>
            </a:r>
            <a:r>
              <a:rPr lang="en-IN" dirty="0"/>
              <a:t> (WHO-NTEP)</a:t>
            </a:r>
          </a:p>
          <a:p>
            <a:pPr marL="0" indent="0">
              <a:buNone/>
            </a:pPr>
            <a:r>
              <a:rPr lang="en-IN" dirty="0"/>
              <a:t>All collaborating private health care providers and TB patients</a:t>
            </a:r>
          </a:p>
          <a:p>
            <a:pPr marL="0" indent="0">
              <a:buNone/>
            </a:pPr>
            <a:r>
              <a:rPr lang="en-IN" dirty="0"/>
              <a:t>The NTEP family of Bihar state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34885" y="1249250"/>
            <a:ext cx="6516709" cy="4940591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Sri </a:t>
            </a:r>
            <a:r>
              <a:rPr lang="en-IN" dirty="0" err="1"/>
              <a:t>Onkar</a:t>
            </a:r>
            <a:r>
              <a:rPr lang="en-IN" dirty="0"/>
              <a:t> Kumar, FM (SHSB)</a:t>
            </a:r>
          </a:p>
          <a:p>
            <a:r>
              <a:rPr lang="en-IN" dirty="0"/>
              <a:t>Sri. </a:t>
            </a:r>
            <a:r>
              <a:rPr lang="en-IN" dirty="0" err="1"/>
              <a:t>Yogendra</a:t>
            </a:r>
            <a:r>
              <a:rPr lang="en-IN" dirty="0"/>
              <a:t> Prasad, AD-Finance (SHSB)</a:t>
            </a:r>
          </a:p>
          <a:p>
            <a:r>
              <a:rPr lang="en-IN" dirty="0"/>
              <a:t>Sri Kamal </a:t>
            </a:r>
            <a:r>
              <a:rPr lang="en-IN" dirty="0" err="1"/>
              <a:t>Nayan</a:t>
            </a:r>
            <a:r>
              <a:rPr lang="en-IN" dirty="0"/>
              <a:t>, Dy. Secy. (PPP) and Admin. Officer (SHSB)</a:t>
            </a:r>
          </a:p>
          <a:p>
            <a:r>
              <a:rPr lang="en-IN" dirty="0"/>
              <a:t>Sri </a:t>
            </a:r>
            <a:r>
              <a:rPr lang="en-IN" dirty="0" err="1"/>
              <a:t>Animesh</a:t>
            </a:r>
            <a:r>
              <a:rPr lang="en-IN" dirty="0"/>
              <a:t> Kumar </a:t>
            </a:r>
            <a:r>
              <a:rPr lang="en-IN" dirty="0" err="1"/>
              <a:t>Parashar</a:t>
            </a:r>
            <a:r>
              <a:rPr lang="en-IN" dirty="0"/>
              <a:t>, IAS, AED (SHSB)</a:t>
            </a:r>
          </a:p>
          <a:p>
            <a:r>
              <a:rPr lang="en-IN" dirty="0"/>
              <a:t>Sri </a:t>
            </a:r>
            <a:r>
              <a:rPr lang="en-IN" dirty="0" err="1"/>
              <a:t>Keshvendra</a:t>
            </a:r>
            <a:r>
              <a:rPr lang="en-IN" dirty="0"/>
              <a:t> </a:t>
            </a:r>
            <a:r>
              <a:rPr lang="en-IN" dirty="0" err="1"/>
              <a:t>kumar</a:t>
            </a:r>
            <a:r>
              <a:rPr lang="en-IN" dirty="0"/>
              <a:t>, IAS, AED (SHSB)</a:t>
            </a:r>
          </a:p>
          <a:p>
            <a:r>
              <a:rPr lang="en-IN" dirty="0"/>
              <a:t>Sri Sanjay Kumar Singh, IAS, MD NHM, Govt. of Bihar</a:t>
            </a:r>
          </a:p>
          <a:p>
            <a:r>
              <a:rPr lang="en-IN" dirty="0"/>
              <a:t>Sri </a:t>
            </a:r>
            <a:r>
              <a:rPr lang="en-IN" dirty="0" err="1"/>
              <a:t>Pratyaya</a:t>
            </a:r>
            <a:r>
              <a:rPr lang="en-IN" dirty="0"/>
              <a:t> </a:t>
            </a:r>
            <a:r>
              <a:rPr lang="en-IN" dirty="0" err="1"/>
              <a:t>Amrit</a:t>
            </a:r>
            <a:r>
              <a:rPr lang="en-IN" dirty="0"/>
              <a:t>, IAS, ACS (Health), Govt. of Bihar</a:t>
            </a:r>
          </a:p>
        </p:txBody>
      </p:sp>
    </p:spTree>
    <p:extLst>
      <p:ext uri="{BB962C8B-B14F-4D97-AF65-F5344CB8AC3E}">
        <p14:creationId xmlns:p14="http://schemas.microsoft.com/office/powerpoint/2010/main" val="3925141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" y="2843059"/>
            <a:ext cx="12088969" cy="1342577"/>
          </a:xfrm>
        </p:spPr>
        <p:txBody>
          <a:bodyPr/>
          <a:lstStyle/>
          <a:p>
            <a:pPr marL="0" indent="0" algn="ctr">
              <a:buNone/>
            </a:pPr>
            <a:r>
              <a:rPr lang="en-IN" dirty="0"/>
              <a:t>It always seems impossible until it’s done.</a:t>
            </a:r>
          </a:p>
          <a:p>
            <a:pPr marL="0" indent="0" algn="ctr">
              <a:buNone/>
            </a:pPr>
            <a:r>
              <a:rPr lang="en-IN" b="1" dirty="0"/>
              <a:t>Nelson Mandela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4276" y="5331858"/>
            <a:ext cx="210423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IN" sz="3600" dirty="0">
                <a:solidFill>
                  <a:schemeClr val="accent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60774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902</Words>
  <Application>Microsoft Office PowerPoint</Application>
  <PresentationFormat>Widescreen</PresentationFormat>
  <Paragraphs>170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  <vt:variant>
        <vt:lpstr>Custom Shows</vt:lpstr>
      </vt:variant>
      <vt:variant>
        <vt:i4>1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Wingdings</vt:lpstr>
      <vt:lpstr>Office Theme</vt:lpstr>
      <vt:lpstr>National TB Elimination Program, Bihar:  Strategies adopted for  improving Private Sector Engagement </vt:lpstr>
      <vt:lpstr>PowerPoint Presentation</vt:lpstr>
      <vt:lpstr>PowerPoint Presentation</vt:lpstr>
      <vt:lpstr>Key lessons (1)</vt:lpstr>
      <vt:lpstr>Key lessons (2)</vt:lpstr>
      <vt:lpstr>Acknowledgement</vt:lpstr>
      <vt:lpstr>PowerPoint Presentation</vt:lpstr>
      <vt:lpstr>Custom Show 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Dr. Umesh Chandra  Tripathi</cp:lastModifiedBy>
  <cp:revision>171</cp:revision>
  <dcterms:created xsi:type="dcterms:W3CDTF">2021-07-10T02:40:19Z</dcterms:created>
  <dcterms:modified xsi:type="dcterms:W3CDTF">2022-03-23T10:22:23Z</dcterms:modified>
</cp:coreProperties>
</file>